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894" r:id="rId2"/>
  </p:sldMasterIdLst>
  <p:sldIdLst>
    <p:sldId id="286" r:id="rId3"/>
    <p:sldId id="304" r:id="rId4"/>
    <p:sldId id="302" r:id="rId5"/>
    <p:sldId id="303" r:id="rId6"/>
    <p:sldId id="306" r:id="rId7"/>
    <p:sldId id="307" r:id="rId8"/>
    <p:sldId id="317" r:id="rId9"/>
    <p:sldId id="318" r:id="rId10"/>
    <p:sldId id="319" r:id="rId11"/>
    <p:sldId id="320" r:id="rId12"/>
    <p:sldId id="321" r:id="rId13"/>
    <p:sldId id="322" r:id="rId14"/>
    <p:sldId id="324" r:id="rId15"/>
    <p:sldId id="323" r:id="rId16"/>
    <p:sldId id="327" r:id="rId17"/>
    <p:sldId id="328" r:id="rId18"/>
    <p:sldId id="329" r:id="rId19"/>
    <p:sldId id="330" r:id="rId20"/>
    <p:sldId id="331" r:id="rId21"/>
    <p:sldId id="332" r:id="rId22"/>
    <p:sldId id="334" r:id="rId23"/>
    <p:sldId id="335" r:id="rId24"/>
    <p:sldId id="336" r:id="rId25"/>
    <p:sldId id="337" r:id="rId26"/>
    <p:sldId id="315" r:id="rId27"/>
    <p:sldId id="326" r:id="rId28"/>
    <p:sldId id="266" r:id="rId29"/>
    <p:sldId id="268" r:id="rId30"/>
    <p:sldId id="267" r:id="rId31"/>
    <p:sldId id="265" r:id="rId32"/>
    <p:sldId id="269" r:id="rId33"/>
    <p:sldId id="270" r:id="rId34"/>
    <p:sldId id="272" r:id="rId35"/>
    <p:sldId id="271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1" r:id="rId44"/>
    <p:sldId id="282" r:id="rId45"/>
    <p:sldId id="283" r:id="rId46"/>
    <p:sldId id="284" r:id="rId47"/>
    <p:sldId id="285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9" r:id="rId57"/>
    <p:sldId id="298" r:id="rId58"/>
    <p:sldId id="297" r:id="rId59"/>
    <p:sldId id="300" r:id="rId60"/>
    <p:sldId id="287" r:id="rId61"/>
    <p:sldId id="30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228" d="100"/>
          <a:sy n="228" d="100"/>
        </p:scale>
        <p:origin x="21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82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816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7870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990DB1-66EE-D592-2109-444477A36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5A98849-ED66-7FCE-861C-533980E47D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4D1227C-7CC4-1E2F-001B-C37DCE00D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E466E4-8D76-4591-6D3C-57336CEA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D3EA434-F798-5AA4-32C6-57801256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11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93C30A-E066-A05B-C074-939508B4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D4AFB7-1EEC-2A4A-5D43-E524F9CF2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62468D-3D24-4A3A-55DE-874A573E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37084A-9CA3-0452-D780-5794E668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2944DE-E85B-F63F-5367-E5C90E21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077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F626A-42C3-3182-18FE-BCCD558AC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02129-5904-DA8F-563F-F0A65FC63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CF07D6-D16E-DD07-5C26-548D1879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38D3CE2-EB5D-D14B-E83A-CDDB7A17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77C64-6655-6674-E3F8-F6C8253E5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123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52E2E0-8C5F-796D-0E25-615C065B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7E14E3-ABB4-336D-0F47-814DBF533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C6AAF26-4F3B-7879-55EC-DA97DDB07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56680C7-8129-56E2-8B1E-D2C3B39A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4979DC2-E666-DB69-404F-1FBC1DA4C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343159-9844-ED84-0D86-A6EB6BAC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945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7E61FC-37F5-BBE9-DE53-8658B6B8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0393CB-5A4C-D9B4-DAF3-F102CE5E6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49DFF9C-CD62-56AD-E725-47BD74485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111BD0D-F656-DD2A-BA0E-64DF6196B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3DC1627-F6B2-CD6A-8E12-544BF9580F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2AD481-34A3-A350-2674-EBECAB097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EA8B67B-4837-00C9-8856-F5E8BC89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A0B15C1-A6C6-D13C-4FBF-0803A5C5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4820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6B83CD-7BE3-B5BF-3F52-502F1A4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63FAE91-CB5A-D20B-7607-2478C6B2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2ADAE9D-31AF-956A-4AB3-624D8F5F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84EEE2-1A79-9AF9-CE86-C75F2F9A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108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B0C94DD-C7E7-5B6B-28D8-53D3D90A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BD4C1A-642F-9596-7AA9-3D132193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6437F6-1C24-6EE6-8C41-E96F267A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37279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FE7F46-F109-2844-BDF1-562546F5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D22AC1-3019-4C39-EEE5-EE99F7E0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21DEDBA-8710-1740-15D4-181BAFA0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04B92C0-54AB-CA22-4059-595678171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FE790C-4BEC-37FA-7DB2-921419B1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E14FDB1-A6E0-C149-9444-5045AD34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92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597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A8D2C8-2958-9F7F-BDAC-62AB4A39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E21623-613D-F3F5-645D-CF2B065CE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C933F78-FAFB-341F-1D46-242E87607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741C25A-5D7E-7A69-BA24-A6F6A1B1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620DD9-FF1D-D368-387E-CD67F63AB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3CF579-C9BB-59B8-473E-7F50AAC0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12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A83D21-3217-FFF7-BB5F-BF1BCA32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FD2AF-9C73-D6B0-0370-0E222CC1B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74E4D1-9F4E-F447-AEBC-4854E4A0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9C6C12-ED98-AB6F-FD67-5FB076F2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1CAD7D-AC3B-4C31-C0A4-7731300D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2599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762745B-FDA0-45BA-3452-4EB7B0803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C50E6A8-F87C-E096-18DF-976DB1499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6A53F7-E5AE-E40B-442C-D8C135AE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7764A4-6DE4-BCB6-DFDA-C5532A64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377CB8-C92B-566B-A9B3-74D9BA60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8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72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51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3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78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26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05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41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18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DBE702D-2B5D-4F5D-49FE-2FEFAE06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D40F20-9E90-5629-C7B7-EEEEF311B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E47EA8-4FED-AF38-DA92-6C05292B9F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702AC-6BD8-4265-8194-254349EA603F}" type="datetimeFigureOut">
              <a:rPr kumimoji="1" lang="ja-JP" altLang="en-US" smtClean="0"/>
              <a:t>2023/4/23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D16BBB-FF1A-A0BE-AA37-760AA069E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258296-0EAA-6507-F8A4-90694E53A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EBB8-990F-4706-B659-40F7CCE396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871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E355468-9D81-C2A5-41D8-6308C5229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6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5B9968D-CF2B-0E30-9BE5-86C2401F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20" y="0"/>
            <a:ext cx="11794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07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74" y="1836420"/>
            <a:ext cx="6165725" cy="358521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3C9333-383F-D3E0-DA3E-78325CC7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6420"/>
            <a:ext cx="5643522" cy="3642360"/>
          </a:xfrm>
          <a:prstGeom prst="rect">
            <a:avLst/>
          </a:prstGeom>
        </p:spPr>
      </p:pic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4A67DD5D-053C-DB07-BD8C-CA75C5122F3E}"/>
              </a:ext>
            </a:extLst>
          </p:cNvPr>
          <p:cNvSpPr/>
          <p:nvPr/>
        </p:nvSpPr>
        <p:spPr>
          <a:xfrm>
            <a:off x="6728460" y="2985404"/>
            <a:ext cx="4770120" cy="1426667"/>
          </a:xfrm>
          <a:custGeom>
            <a:avLst/>
            <a:gdLst>
              <a:gd name="connsiteX0" fmla="*/ 4770120 w 4770120"/>
              <a:gd name="connsiteY0" fmla="*/ 1312276 h 1426667"/>
              <a:gd name="connsiteX1" fmla="*/ 3326130 w 4770120"/>
              <a:gd name="connsiteY1" fmla="*/ 1316086 h 1426667"/>
              <a:gd name="connsiteX2" fmla="*/ 3688080 w 4770120"/>
              <a:gd name="connsiteY2" fmla="*/ 154036 h 1426667"/>
              <a:gd name="connsiteX3" fmla="*/ 137160 w 4770120"/>
              <a:gd name="connsiteY3" fmla="*/ 134986 h 1426667"/>
              <a:gd name="connsiteX4" fmla="*/ 746760 w 4770120"/>
              <a:gd name="connsiteY4" fmla="*/ 1281796 h 1426667"/>
              <a:gd name="connsiteX5" fmla="*/ 0 w 4770120"/>
              <a:gd name="connsiteY5" fmla="*/ 1338946 h 142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0120" h="1426667">
                <a:moveTo>
                  <a:pt x="4770120" y="1312276"/>
                </a:moveTo>
                <a:cubicBezTo>
                  <a:pt x="4138295" y="1410701"/>
                  <a:pt x="3506470" y="1509126"/>
                  <a:pt x="3326130" y="1316086"/>
                </a:cubicBezTo>
                <a:cubicBezTo>
                  <a:pt x="3145790" y="1123046"/>
                  <a:pt x="4219575" y="350886"/>
                  <a:pt x="3688080" y="154036"/>
                </a:cubicBezTo>
                <a:cubicBezTo>
                  <a:pt x="3156585" y="-42814"/>
                  <a:pt x="627380" y="-52974"/>
                  <a:pt x="137160" y="134986"/>
                </a:cubicBezTo>
                <a:cubicBezTo>
                  <a:pt x="-353060" y="322946"/>
                  <a:pt x="769620" y="1081136"/>
                  <a:pt x="746760" y="1281796"/>
                </a:cubicBezTo>
                <a:cubicBezTo>
                  <a:pt x="723900" y="1482456"/>
                  <a:pt x="361950" y="1410701"/>
                  <a:pt x="0" y="1338946"/>
                </a:cubicBezTo>
              </a:path>
            </a:pathLst>
          </a:custGeom>
          <a:noFill/>
          <a:ln w="190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299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96F5C3D-2BD1-971C-00A0-7FC284F45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364" y="1807320"/>
            <a:ext cx="6165725" cy="35852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E4E0F78-89CA-93E5-54FF-A7E3080F7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9" y="1554060"/>
            <a:ext cx="5781575" cy="409173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18BD0A26-EE05-3FCD-B10B-D33ADF6DEA30}"/>
              </a:ext>
            </a:extLst>
          </p:cNvPr>
          <p:cNvSpPr/>
          <p:nvPr/>
        </p:nvSpPr>
        <p:spPr>
          <a:xfrm>
            <a:off x="8099782" y="3238150"/>
            <a:ext cx="3409913" cy="2107389"/>
          </a:xfrm>
          <a:custGeom>
            <a:avLst/>
            <a:gdLst>
              <a:gd name="connsiteX0" fmla="*/ 3409913 w 3409913"/>
              <a:gd name="connsiteY0" fmla="*/ 1015068 h 2107389"/>
              <a:gd name="connsiteX1" fmla="*/ 2126398 w 3409913"/>
              <a:gd name="connsiteY1" fmla="*/ 1942052 h 2107389"/>
              <a:gd name="connsiteX2" fmla="*/ 159179 w 3409913"/>
              <a:gd name="connsiteY2" fmla="*/ 1912690 h 2107389"/>
              <a:gd name="connsiteX3" fmla="*/ 259847 w 3409913"/>
              <a:gd name="connsiteY3" fmla="*/ 0 h 210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09913" h="2107389">
                <a:moveTo>
                  <a:pt x="3409913" y="1015068"/>
                </a:moveTo>
                <a:cubicBezTo>
                  <a:pt x="3039050" y="1403758"/>
                  <a:pt x="2668187" y="1792448"/>
                  <a:pt x="2126398" y="1942052"/>
                </a:cubicBezTo>
                <a:cubicBezTo>
                  <a:pt x="1584609" y="2091656"/>
                  <a:pt x="470271" y="2236365"/>
                  <a:pt x="159179" y="1912690"/>
                </a:cubicBezTo>
                <a:cubicBezTo>
                  <a:pt x="-151913" y="1589015"/>
                  <a:pt x="53967" y="794507"/>
                  <a:pt x="259847" y="0"/>
                </a:cubicBezTo>
              </a:path>
            </a:pathLst>
          </a:custGeom>
          <a:noFill/>
          <a:ln w="28575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1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E429AD4-0153-0CF6-36F6-56E1EC16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1" y="0"/>
            <a:ext cx="104432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64872-22D5-E030-C4E2-209FA93A1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" y="0"/>
            <a:ext cx="12004680" cy="6858000"/>
          </a:xfrm>
          <a:prstGeom prst="rect">
            <a:avLst/>
          </a:prstGeom>
        </p:spPr>
      </p:pic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2C63ABCB-0B6C-6E43-2F1B-E6521C28739A}"/>
              </a:ext>
            </a:extLst>
          </p:cNvPr>
          <p:cNvSpPr/>
          <p:nvPr/>
        </p:nvSpPr>
        <p:spPr>
          <a:xfrm>
            <a:off x="2591230" y="1390650"/>
            <a:ext cx="8542707" cy="4411980"/>
          </a:xfrm>
          <a:custGeom>
            <a:avLst/>
            <a:gdLst>
              <a:gd name="connsiteX0" fmla="*/ 8332040 w 8542707"/>
              <a:gd name="connsiteY0" fmla="*/ 0 h 4411980"/>
              <a:gd name="connsiteX1" fmla="*/ 8404430 w 8542707"/>
              <a:gd name="connsiteY1" fmla="*/ 3467100 h 4411980"/>
              <a:gd name="connsiteX2" fmla="*/ 6739460 w 8542707"/>
              <a:gd name="connsiteY2" fmla="*/ 3489960 h 4411980"/>
              <a:gd name="connsiteX3" fmla="*/ 4453460 w 8542707"/>
              <a:gd name="connsiteY3" fmla="*/ 1870710 h 4411980"/>
              <a:gd name="connsiteX4" fmla="*/ 1637870 w 8542707"/>
              <a:gd name="connsiteY4" fmla="*/ 857250 h 4411980"/>
              <a:gd name="connsiteX5" fmla="*/ 7190 w 8542707"/>
              <a:gd name="connsiteY5" fmla="*/ 1847850 h 4411980"/>
              <a:gd name="connsiteX6" fmla="*/ 1051130 w 8542707"/>
              <a:gd name="connsiteY6" fmla="*/ 3459480 h 4411980"/>
              <a:gd name="connsiteX7" fmla="*/ 1287350 w 8542707"/>
              <a:gd name="connsiteY7" fmla="*/ 4411980 h 441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42707" h="4411980">
                <a:moveTo>
                  <a:pt x="8332040" y="0"/>
                </a:moveTo>
                <a:cubicBezTo>
                  <a:pt x="8500950" y="1442720"/>
                  <a:pt x="8669860" y="2885440"/>
                  <a:pt x="8404430" y="3467100"/>
                </a:cubicBezTo>
                <a:cubicBezTo>
                  <a:pt x="8139000" y="4048760"/>
                  <a:pt x="7397955" y="3756025"/>
                  <a:pt x="6739460" y="3489960"/>
                </a:cubicBezTo>
                <a:cubicBezTo>
                  <a:pt x="6080965" y="3223895"/>
                  <a:pt x="5303725" y="2309495"/>
                  <a:pt x="4453460" y="1870710"/>
                </a:cubicBezTo>
                <a:cubicBezTo>
                  <a:pt x="3603195" y="1431925"/>
                  <a:pt x="2378915" y="861060"/>
                  <a:pt x="1637870" y="857250"/>
                </a:cubicBezTo>
                <a:cubicBezTo>
                  <a:pt x="896825" y="853440"/>
                  <a:pt x="104980" y="1414145"/>
                  <a:pt x="7190" y="1847850"/>
                </a:cubicBezTo>
                <a:cubicBezTo>
                  <a:pt x="-90600" y="2281555"/>
                  <a:pt x="837770" y="3032125"/>
                  <a:pt x="1051130" y="3459480"/>
                </a:cubicBezTo>
                <a:cubicBezTo>
                  <a:pt x="1264490" y="3886835"/>
                  <a:pt x="1275920" y="4149407"/>
                  <a:pt x="1287350" y="441198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174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F252E40-50D3-D91D-DD7C-95BCB5C9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3364"/>
            <a:ext cx="12192000" cy="591127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DE19A41-8A95-3DB5-7E70-1BD72268A220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764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992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6C8FC38-B86D-4A50-1D50-1397B50C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701" y="0"/>
            <a:ext cx="65325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3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FBAD80C-03B0-38E5-88E4-15CE78755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241" y="0"/>
            <a:ext cx="66215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04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668F2-3F28-F9B4-ACCE-C018AEF0F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11"/>
            <a:ext cx="12192000" cy="5936578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B6916F87-A369-53B5-6287-59CCD1B2BEF9}"/>
              </a:ext>
            </a:extLst>
          </p:cNvPr>
          <p:cNvSpPr/>
          <p:nvPr/>
        </p:nvSpPr>
        <p:spPr>
          <a:xfrm>
            <a:off x="9022360" y="4962089"/>
            <a:ext cx="3103925" cy="159390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2ADEAD-FD3D-7FC6-BD10-E06D39FD7817}"/>
              </a:ext>
            </a:extLst>
          </p:cNvPr>
          <p:cNvSpPr/>
          <p:nvPr/>
        </p:nvSpPr>
        <p:spPr>
          <a:xfrm>
            <a:off x="1535185" y="2810312"/>
            <a:ext cx="2642532" cy="159810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71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F40ABE-1C0F-A864-8736-A7299AF97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38" y="0"/>
            <a:ext cx="7281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5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037919E-E73E-1AEA-5B1B-75F8E78D8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3850"/>
            <a:ext cx="5999130" cy="42694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37E047D-62F2-D136-B1C1-89511D970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72" y="1133850"/>
            <a:ext cx="5946935" cy="427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71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D651ACC-849E-94E4-4A9A-9FBAF26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18613" cy="6858000"/>
          </a:xfrm>
          <a:prstGeom prst="rect">
            <a:avLst/>
          </a:prstGeom>
        </p:spPr>
      </p:pic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A5FB53C-8E6B-AF89-75F2-2CA9326CD234}"/>
              </a:ext>
            </a:extLst>
          </p:cNvPr>
          <p:cNvCxnSpPr>
            <a:cxnSpLocks/>
          </p:cNvCxnSpPr>
          <p:nvPr/>
        </p:nvCxnSpPr>
        <p:spPr>
          <a:xfrm>
            <a:off x="0" y="2686743"/>
            <a:ext cx="390871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3251A8B-FA31-AB11-8350-CCDD550AF1AD}"/>
              </a:ext>
            </a:extLst>
          </p:cNvPr>
          <p:cNvCxnSpPr>
            <a:cxnSpLocks/>
          </p:cNvCxnSpPr>
          <p:nvPr/>
        </p:nvCxnSpPr>
        <p:spPr>
          <a:xfrm flipV="1">
            <a:off x="3878107" y="2701290"/>
            <a:ext cx="0" cy="422529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49E3AB-0623-9FA7-E1FF-AD9DFA9BF963}"/>
              </a:ext>
            </a:extLst>
          </p:cNvPr>
          <p:cNvCxnSpPr>
            <a:cxnSpLocks/>
          </p:cNvCxnSpPr>
          <p:nvPr/>
        </p:nvCxnSpPr>
        <p:spPr>
          <a:xfrm>
            <a:off x="3878107" y="3319203"/>
            <a:ext cx="8264363" cy="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1B60A712-BD04-78D4-D5E7-23D58C031301}"/>
              </a:ext>
            </a:extLst>
          </p:cNvPr>
          <p:cNvCxnSpPr>
            <a:cxnSpLocks/>
          </p:cNvCxnSpPr>
          <p:nvPr/>
        </p:nvCxnSpPr>
        <p:spPr>
          <a:xfrm flipH="1" flipV="1">
            <a:off x="6613057" y="-41910"/>
            <a:ext cx="58332" cy="6831330"/>
          </a:xfrm>
          <a:prstGeom prst="line">
            <a:avLst/>
          </a:prstGeom>
          <a:ln w="571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矢印: 右 21">
            <a:extLst>
              <a:ext uri="{FF2B5EF4-FFF2-40B4-BE49-F238E27FC236}">
                <a16:creationId xmlns:a16="http://schemas.microsoft.com/office/drawing/2014/main" id="{F2BDD1E6-23A2-3B61-D1AB-EE4843699F5A}"/>
              </a:ext>
            </a:extLst>
          </p:cNvPr>
          <p:cNvSpPr/>
          <p:nvPr/>
        </p:nvSpPr>
        <p:spPr>
          <a:xfrm>
            <a:off x="6849907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0045454A-59E2-80CB-4777-DFEDD117B79D}"/>
              </a:ext>
            </a:extLst>
          </p:cNvPr>
          <p:cNvSpPr/>
          <p:nvPr/>
        </p:nvSpPr>
        <p:spPr>
          <a:xfrm rot="10800000">
            <a:off x="5491879" y="262891"/>
            <a:ext cx="864870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02C864B-B1B0-26C4-D2EB-BA3F94D76D0A}"/>
              </a:ext>
            </a:extLst>
          </p:cNvPr>
          <p:cNvSpPr txBox="1"/>
          <p:nvPr/>
        </p:nvSpPr>
        <p:spPr>
          <a:xfrm>
            <a:off x="4950937" y="64606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サーバーサイド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D621C85-1B3F-C214-5A0D-DFEC5ADCB4D5}"/>
              </a:ext>
            </a:extLst>
          </p:cNvPr>
          <p:cNvSpPr txBox="1"/>
          <p:nvPr/>
        </p:nvSpPr>
        <p:spPr>
          <a:xfrm>
            <a:off x="6775927" y="646063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クライアントサイド</a:t>
            </a:r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33E72AE6-0306-A2C6-F217-253FB250FDBF}"/>
              </a:ext>
            </a:extLst>
          </p:cNvPr>
          <p:cNvSpPr/>
          <p:nvPr/>
        </p:nvSpPr>
        <p:spPr>
          <a:xfrm rot="16200000">
            <a:off x="11478725" y="2717325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B51ED47-9F98-A8AC-F96C-B553817439B6}"/>
              </a:ext>
            </a:extLst>
          </p:cNvPr>
          <p:cNvSpPr txBox="1"/>
          <p:nvPr/>
        </p:nvSpPr>
        <p:spPr>
          <a:xfrm>
            <a:off x="11186597" y="228683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認証処理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2EDF86B8-DA31-E68C-3DB0-450428EAFADA}"/>
              </a:ext>
            </a:extLst>
          </p:cNvPr>
          <p:cNvSpPr txBox="1"/>
          <p:nvPr/>
        </p:nvSpPr>
        <p:spPr>
          <a:xfrm>
            <a:off x="11215911" y="40130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>
                <a:solidFill>
                  <a:srgbClr val="C00000"/>
                </a:solidFill>
              </a:rPr>
              <a:t>検証処理</a:t>
            </a:r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B7864A64-5EC2-1BA8-4985-23DD56CBD17B}"/>
              </a:ext>
            </a:extLst>
          </p:cNvPr>
          <p:cNvSpPr/>
          <p:nvPr/>
        </p:nvSpPr>
        <p:spPr>
          <a:xfrm rot="5400000">
            <a:off x="11478725" y="3536178"/>
            <a:ext cx="542012" cy="35813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0106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6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6C92DB7B-466D-55AC-9A0F-1C3804BDC2DB}"/>
              </a:ext>
            </a:extLst>
          </p:cNvPr>
          <p:cNvSpPr/>
          <p:nvPr/>
        </p:nvSpPr>
        <p:spPr>
          <a:xfrm>
            <a:off x="3242507" y="1620406"/>
            <a:ext cx="3012243" cy="2895746"/>
          </a:xfrm>
          <a:custGeom>
            <a:avLst/>
            <a:gdLst>
              <a:gd name="connsiteX0" fmla="*/ 27743 w 3012243"/>
              <a:gd name="connsiteY0" fmla="*/ 2830944 h 2895746"/>
              <a:gd name="connsiteX1" fmla="*/ 1469193 w 3012243"/>
              <a:gd name="connsiteY1" fmla="*/ 2824594 h 2895746"/>
              <a:gd name="connsiteX2" fmla="*/ 1018343 w 3012243"/>
              <a:gd name="connsiteY2" fmla="*/ 2107044 h 2895746"/>
              <a:gd name="connsiteX3" fmla="*/ 2343 w 3012243"/>
              <a:gd name="connsiteY3" fmla="*/ 208394 h 2895746"/>
              <a:gd name="connsiteX4" fmla="*/ 1329493 w 3012243"/>
              <a:gd name="connsiteY4" fmla="*/ 106794 h 2895746"/>
              <a:gd name="connsiteX5" fmla="*/ 1367593 w 3012243"/>
              <a:gd name="connsiteY5" fmla="*/ 722744 h 2895746"/>
              <a:gd name="connsiteX6" fmla="*/ 3012243 w 3012243"/>
              <a:gd name="connsiteY6" fmla="*/ 773544 h 289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12243" h="2895746">
                <a:moveTo>
                  <a:pt x="27743" y="2830944"/>
                </a:moveTo>
                <a:cubicBezTo>
                  <a:pt x="665918" y="2888094"/>
                  <a:pt x="1304093" y="2945244"/>
                  <a:pt x="1469193" y="2824594"/>
                </a:cubicBezTo>
                <a:cubicBezTo>
                  <a:pt x="1634293" y="2703944"/>
                  <a:pt x="1262818" y="2543077"/>
                  <a:pt x="1018343" y="2107044"/>
                </a:cubicBezTo>
                <a:cubicBezTo>
                  <a:pt x="773868" y="1671011"/>
                  <a:pt x="-49515" y="541769"/>
                  <a:pt x="2343" y="208394"/>
                </a:cubicBezTo>
                <a:cubicBezTo>
                  <a:pt x="54201" y="-124981"/>
                  <a:pt x="1101951" y="21069"/>
                  <a:pt x="1329493" y="106794"/>
                </a:cubicBezTo>
                <a:cubicBezTo>
                  <a:pt x="1557035" y="192519"/>
                  <a:pt x="1087135" y="611619"/>
                  <a:pt x="1367593" y="722744"/>
                </a:cubicBezTo>
                <a:cubicBezTo>
                  <a:pt x="1648051" y="833869"/>
                  <a:pt x="2330147" y="803706"/>
                  <a:pt x="3012243" y="773544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790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5BC4-BB03-2D33-9B27-E8D7E9B2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07" y="0"/>
            <a:ext cx="9890185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A588A39D-6A76-1862-BC2F-1C301EAB44B2}"/>
              </a:ext>
            </a:extLst>
          </p:cNvPr>
          <p:cNvSpPr/>
          <p:nvPr/>
        </p:nvSpPr>
        <p:spPr>
          <a:xfrm>
            <a:off x="2478576" y="4372476"/>
            <a:ext cx="5730450" cy="2020546"/>
          </a:xfrm>
          <a:custGeom>
            <a:avLst/>
            <a:gdLst>
              <a:gd name="connsiteX0" fmla="*/ 159762 w 5730450"/>
              <a:gd name="connsiteY0" fmla="*/ 82078 h 2020546"/>
              <a:gd name="connsiteX1" fmla="*/ 243652 w 5730450"/>
              <a:gd name="connsiteY1" fmla="*/ 1302676 h 2020546"/>
              <a:gd name="connsiteX2" fmla="*/ 2470929 w 5730450"/>
              <a:gd name="connsiteY2" fmla="*/ 1986379 h 2020546"/>
              <a:gd name="connsiteX3" fmla="*/ 3544719 w 5730450"/>
              <a:gd name="connsiteY3" fmla="*/ 249858 h 2020546"/>
              <a:gd name="connsiteX4" fmla="*/ 5654551 w 5730450"/>
              <a:gd name="connsiteY4" fmla="*/ 52717 h 2020546"/>
              <a:gd name="connsiteX5" fmla="*/ 5260268 w 5730450"/>
              <a:gd name="connsiteY5" fmla="*/ 656724 h 2020546"/>
              <a:gd name="connsiteX6" fmla="*/ 5226712 w 5730450"/>
              <a:gd name="connsiteY6" fmla="*/ 1709542 h 2020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30450" h="2020546">
                <a:moveTo>
                  <a:pt x="159762" y="82078"/>
                </a:moveTo>
                <a:cubicBezTo>
                  <a:pt x="9109" y="533685"/>
                  <a:pt x="-141543" y="985293"/>
                  <a:pt x="243652" y="1302676"/>
                </a:cubicBezTo>
                <a:cubicBezTo>
                  <a:pt x="628847" y="1620060"/>
                  <a:pt x="1920751" y="2161849"/>
                  <a:pt x="2470929" y="1986379"/>
                </a:cubicBezTo>
                <a:cubicBezTo>
                  <a:pt x="3021107" y="1810909"/>
                  <a:pt x="3014115" y="572135"/>
                  <a:pt x="3544719" y="249858"/>
                </a:cubicBezTo>
                <a:cubicBezTo>
                  <a:pt x="4075323" y="-72419"/>
                  <a:pt x="5368626" y="-15094"/>
                  <a:pt x="5654551" y="52717"/>
                </a:cubicBezTo>
                <a:cubicBezTo>
                  <a:pt x="5940476" y="120528"/>
                  <a:pt x="5331575" y="380586"/>
                  <a:pt x="5260268" y="656724"/>
                </a:cubicBezTo>
                <a:cubicBezTo>
                  <a:pt x="5188961" y="932862"/>
                  <a:pt x="5207836" y="1321202"/>
                  <a:pt x="5226712" y="1709542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0113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B2BC6E71-998D-A77F-1CCE-CBFBDA96C1CA}"/>
              </a:ext>
            </a:extLst>
          </p:cNvPr>
          <p:cNvSpPr/>
          <p:nvPr/>
        </p:nvSpPr>
        <p:spPr>
          <a:xfrm>
            <a:off x="9151692" y="2590100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Web API</a:t>
            </a:r>
            <a:endParaRPr kumimoji="1" lang="ja-JP" altLang="en-US" dirty="0"/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516D8B1-B85C-877F-472D-04B8263B3BEE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7467774" y="2955023"/>
            <a:ext cx="1881937" cy="0"/>
          </a:xfrm>
          <a:prstGeom prst="line">
            <a:avLst/>
          </a:prstGeom>
          <a:ln w="381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5A2315-2C78-470F-CDA8-D4B5B611BBA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7467774" y="4282581"/>
            <a:ext cx="1928077" cy="16777"/>
          </a:xfrm>
          <a:prstGeom prst="line">
            <a:avLst/>
          </a:prstGeom>
          <a:ln w="38100">
            <a:solidFill>
              <a:srgbClr val="C00000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8CD681D-921C-9DA3-0CBA-097FB3BCB2F1}"/>
              </a:ext>
            </a:extLst>
          </p:cNvPr>
          <p:cNvGrpSpPr/>
          <p:nvPr/>
        </p:nvGrpSpPr>
        <p:grpSpPr>
          <a:xfrm>
            <a:off x="6922487" y="1627465"/>
            <a:ext cx="788565" cy="4240637"/>
            <a:chOff x="4009935" y="1220599"/>
            <a:chExt cx="788565" cy="4240637"/>
          </a:xfrm>
        </p:grpSpPr>
        <p:sp>
          <p:nvSpPr>
            <p:cNvPr id="11" name="フローチャート: データ 10">
              <a:extLst>
                <a:ext uri="{FF2B5EF4-FFF2-40B4-BE49-F238E27FC236}">
                  <a16:creationId xmlns:a16="http://schemas.microsoft.com/office/drawing/2014/main" id="{1FF2853C-FDB7-1F46-83DA-E4EA11D925CD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D865FE8-32FD-DE22-6C58-C2FE81F1BDE1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6257ABE4-1480-1191-298C-3D40E3AF70C9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5A6ACC22-0F3E-77D1-78BC-F4685049A5E5}"/>
              </a:ext>
            </a:extLst>
          </p:cNvPr>
          <p:cNvCxnSpPr>
            <a:cxnSpLocks/>
            <a:stCxn id="4" idx="6"/>
            <a:endCxn id="12" idx="6"/>
          </p:cNvCxnSpPr>
          <p:nvPr/>
        </p:nvCxnSpPr>
        <p:spPr>
          <a:xfrm>
            <a:off x="4969777" y="2955023"/>
            <a:ext cx="249799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D3EEA6A-1FB8-A65D-10F4-407827E76952}"/>
              </a:ext>
            </a:extLst>
          </p:cNvPr>
          <p:cNvCxnSpPr>
            <a:cxnSpLocks/>
            <a:stCxn id="5" idx="6"/>
            <a:endCxn id="13" idx="6"/>
          </p:cNvCxnSpPr>
          <p:nvPr/>
        </p:nvCxnSpPr>
        <p:spPr>
          <a:xfrm>
            <a:off x="4969777" y="4299358"/>
            <a:ext cx="2497997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0F03135-69E6-4D01-4B09-2C095143E1E1}"/>
              </a:ext>
            </a:extLst>
          </p:cNvPr>
          <p:cNvGrpSpPr/>
          <p:nvPr/>
        </p:nvGrpSpPr>
        <p:grpSpPr>
          <a:xfrm>
            <a:off x="4424490" y="1627465"/>
            <a:ext cx="788565" cy="4240637"/>
            <a:chOff x="4009935" y="1220599"/>
            <a:chExt cx="788565" cy="4240637"/>
          </a:xfrm>
        </p:grpSpPr>
        <p:sp>
          <p:nvSpPr>
            <p:cNvPr id="2" name="フローチャート: データ 1">
              <a:extLst>
                <a:ext uri="{FF2B5EF4-FFF2-40B4-BE49-F238E27FC236}">
                  <a16:creationId xmlns:a16="http://schemas.microsoft.com/office/drawing/2014/main" id="{E4F68557-963C-48A4-E0D6-8F4A46123D51}"/>
                </a:ext>
              </a:extLst>
            </p:cNvPr>
            <p:cNvSpPr/>
            <p:nvPr/>
          </p:nvSpPr>
          <p:spPr>
            <a:xfrm rot="5400000">
              <a:off x="2283899" y="2946635"/>
              <a:ext cx="4240637" cy="788565"/>
            </a:xfrm>
            <a:prstGeom prst="flowChartInputOutput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楕円 3">
              <a:extLst>
                <a:ext uri="{FF2B5EF4-FFF2-40B4-BE49-F238E27FC236}">
                  <a16:creationId xmlns:a16="http://schemas.microsoft.com/office/drawing/2014/main" id="{CEA945CC-DBC7-2532-9623-9C8DFA4DA58E}"/>
                </a:ext>
              </a:extLst>
            </p:cNvPr>
            <p:cNvSpPr/>
            <p:nvPr/>
          </p:nvSpPr>
          <p:spPr>
            <a:xfrm>
              <a:off x="4194495" y="2130805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85083355-5F87-79CA-478F-3C074B8C14CC}"/>
                </a:ext>
              </a:extLst>
            </p:cNvPr>
            <p:cNvSpPr/>
            <p:nvPr/>
          </p:nvSpPr>
          <p:spPr>
            <a:xfrm>
              <a:off x="4194495" y="3475140"/>
              <a:ext cx="360727" cy="83470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795C9D00-BCF9-D2E6-73B9-530DD063524F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3266812" y="2955023"/>
            <a:ext cx="17029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9747D82-ED34-CF22-1862-B291C83D5B45}"/>
              </a:ext>
            </a:extLst>
          </p:cNvPr>
          <p:cNvCxnSpPr>
            <a:cxnSpLocks/>
          </p:cNvCxnSpPr>
          <p:nvPr/>
        </p:nvCxnSpPr>
        <p:spPr>
          <a:xfrm>
            <a:off x="3266812" y="4286775"/>
            <a:ext cx="1702965" cy="0"/>
          </a:xfrm>
          <a:prstGeom prst="line">
            <a:avLst/>
          </a:prstGeom>
          <a:ln w="38100">
            <a:solidFill>
              <a:srgbClr val="C00000"/>
            </a:solidFill>
            <a:prstDash val="dash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>
            <a:extLst>
              <a:ext uri="{FF2B5EF4-FFF2-40B4-BE49-F238E27FC236}">
                <a16:creationId xmlns:a16="http://schemas.microsoft.com/office/drawing/2014/main" id="{84D0B569-B379-FCD8-1A42-16DF5BD04C22}"/>
              </a:ext>
            </a:extLst>
          </p:cNvPr>
          <p:cNvSpPr/>
          <p:nvPr/>
        </p:nvSpPr>
        <p:spPr>
          <a:xfrm>
            <a:off x="1001785" y="2590101"/>
            <a:ext cx="1983996" cy="1996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API Client</a:t>
            </a:r>
            <a:endParaRPr kumimoji="1" lang="ja-JP" altLang="en-US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91E2F6E-6EA0-68B2-AAE6-053082EE72BC}"/>
              </a:ext>
            </a:extLst>
          </p:cNvPr>
          <p:cNvSpPr txBox="1"/>
          <p:nvPr/>
        </p:nvSpPr>
        <p:spPr>
          <a:xfrm>
            <a:off x="2970919" y="1117834"/>
            <a:ext cx="290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AuthenticationFilterAttribute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8B4CC33-251B-0BB1-C059-AC6A33D08BDB}"/>
              </a:ext>
            </a:extLst>
          </p:cNvPr>
          <p:cNvSpPr txBox="1"/>
          <p:nvPr/>
        </p:nvSpPr>
        <p:spPr>
          <a:xfrm>
            <a:off x="5991940" y="1117834"/>
            <a:ext cx="242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</a:rPr>
              <a:t>ExceptionFilterAttribute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7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5CF192-CFDB-5306-E1D3-3BA01C05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41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59E3F72-0541-DC4A-7F8B-22C85F78E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74" y="0"/>
            <a:ext cx="8562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9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5A3FA7-EFFF-14D8-B0BD-54B02B75B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637" y="0"/>
            <a:ext cx="6628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9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F4AFC4-F3C0-D5FE-6D57-D79D7E4A2F5F}"/>
              </a:ext>
            </a:extLst>
          </p:cNvPr>
          <p:cNvSpPr/>
          <p:nvPr/>
        </p:nvSpPr>
        <p:spPr>
          <a:xfrm>
            <a:off x="3079856" y="1119808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ABFB843-A9D0-399D-0663-28BC0BF86B03}"/>
              </a:ext>
            </a:extLst>
          </p:cNvPr>
          <p:cNvSpPr/>
          <p:nvPr/>
        </p:nvSpPr>
        <p:spPr>
          <a:xfrm>
            <a:off x="3079856" y="1773141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CAAAA9-2968-2358-2664-72F40970DC64}"/>
              </a:ext>
            </a:extLst>
          </p:cNvPr>
          <p:cNvSpPr/>
          <p:nvPr/>
        </p:nvSpPr>
        <p:spPr>
          <a:xfrm>
            <a:off x="3079856" y="2426474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C8AB621-9C80-7B5B-397C-845DAC08584B}"/>
              </a:ext>
            </a:extLst>
          </p:cNvPr>
          <p:cNvSpPr/>
          <p:nvPr/>
        </p:nvSpPr>
        <p:spPr>
          <a:xfrm>
            <a:off x="3079856" y="3079807"/>
            <a:ext cx="3077155" cy="653333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リポジトリ実装</a:t>
            </a:r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CE6E29C7-0B90-1B59-F55D-D1F90E6BAB4D}"/>
              </a:ext>
            </a:extLst>
          </p:cNvPr>
          <p:cNvSpPr/>
          <p:nvPr/>
        </p:nvSpPr>
        <p:spPr>
          <a:xfrm>
            <a:off x="6225591" y="1160611"/>
            <a:ext cx="135172" cy="2531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97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C93ECDB-9901-D9AC-8B4D-CA3F4725D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65" y="0"/>
            <a:ext cx="745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7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3787140" y="2708910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3731215" y="3244334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07457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3858ED4-B230-F2A6-4C6B-2FD438794120}"/>
              </a:ext>
            </a:extLst>
          </p:cNvPr>
          <p:cNvGrpSpPr/>
          <p:nvPr/>
        </p:nvGrpSpPr>
        <p:grpSpPr>
          <a:xfrm>
            <a:off x="8200596" y="5696761"/>
            <a:ext cx="3298772" cy="388882"/>
            <a:chOff x="8200596" y="5696761"/>
            <a:chExt cx="3298772" cy="388882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9242B47-E089-BCE8-790F-B3327391815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BC02200-F44A-6B11-9D10-083A9DC2754D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E4B6F1C-5B17-AE0D-F989-BDF14826D32B}"/>
              </a:ext>
            </a:extLst>
          </p:cNvPr>
          <p:cNvGrpSpPr/>
          <p:nvPr/>
        </p:nvGrpSpPr>
        <p:grpSpPr>
          <a:xfrm>
            <a:off x="8207395" y="5118326"/>
            <a:ext cx="3346861" cy="388882"/>
            <a:chOff x="8200596" y="5696761"/>
            <a:chExt cx="3346861" cy="388882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D8F05F9E-B22F-49A2-CC8C-2FC492B640E8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EE51B1EC-9544-3311-2EF0-B0F68784567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1DC670-EC93-7925-403A-1E34B6CA55D9}"/>
              </a:ext>
            </a:extLst>
          </p:cNvPr>
          <p:cNvGrpSpPr/>
          <p:nvPr/>
        </p:nvGrpSpPr>
        <p:grpSpPr>
          <a:xfrm>
            <a:off x="8200596" y="4539891"/>
            <a:ext cx="3755628" cy="388882"/>
            <a:chOff x="8200596" y="5696761"/>
            <a:chExt cx="3755628" cy="388882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D91B7C70-FB8D-5B8C-E1A6-DA039DF6767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AA1428AA-3C7F-63B7-D0C8-3F0B2070BB8F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77133ED2-308C-9AA0-3749-2F645A48406E}"/>
              </a:ext>
            </a:extLst>
          </p:cNvPr>
          <p:cNvGrpSpPr/>
          <p:nvPr/>
        </p:nvGrpSpPr>
        <p:grpSpPr>
          <a:xfrm>
            <a:off x="8200596" y="3941906"/>
            <a:ext cx="3656242" cy="388882"/>
            <a:chOff x="8200596" y="5696761"/>
            <a:chExt cx="3656242" cy="388882"/>
          </a:xfrm>
        </p:grpSpPr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2DA69BB8-F2BE-04A7-5CC9-21F97CF7420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DFE0C51E-5B58-BAD6-381C-1AF7F398C017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8EB72E91-8E6A-64C2-347E-C76580344182}"/>
              </a:ext>
            </a:extLst>
          </p:cNvPr>
          <p:cNvSpPr/>
          <p:nvPr/>
        </p:nvSpPr>
        <p:spPr>
          <a:xfrm>
            <a:off x="8529656" y="3941906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90355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3535680" y="1511555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40A39A3-9F67-7359-C350-707FD74EAB6B}"/>
              </a:ext>
            </a:extLst>
          </p:cNvPr>
          <p:cNvSpPr/>
          <p:nvPr/>
        </p:nvSpPr>
        <p:spPr>
          <a:xfrm>
            <a:off x="4754880" y="2730755"/>
            <a:ext cx="1440180" cy="14401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690140" y="230855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690140" y="169872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9" name="フリーフォーム: 図形 18">
            <a:extLst>
              <a:ext uri="{FF2B5EF4-FFF2-40B4-BE49-F238E27FC236}">
                <a16:creationId xmlns:a16="http://schemas.microsoft.com/office/drawing/2014/main" id="{13AC8EA1-0935-B644-D4E0-3927D0CCD72B}"/>
              </a:ext>
            </a:extLst>
          </p:cNvPr>
          <p:cNvSpPr/>
          <p:nvPr/>
        </p:nvSpPr>
        <p:spPr>
          <a:xfrm>
            <a:off x="3006467" y="174995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8376ECC-CA6A-C86A-904E-127A59836356}"/>
              </a:ext>
            </a:extLst>
          </p:cNvPr>
          <p:cNvSpPr txBox="1"/>
          <p:nvPr/>
        </p:nvSpPr>
        <p:spPr>
          <a:xfrm>
            <a:off x="4698955" y="3266179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/>
              <a:t>AdventureWorks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8E5A339-5BBF-1F2F-70E8-BC52F85DEDF0}"/>
              </a:ext>
            </a:extLst>
          </p:cNvPr>
          <p:cNvSpPr txBox="1"/>
          <p:nvPr/>
        </p:nvSpPr>
        <p:spPr>
          <a:xfrm rot="18838972">
            <a:off x="6357892" y="5131142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4382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18360" y="94235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815590" y="794202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18610" y="2094485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920972" y="23254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260825" y="5322505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779106" y="31539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700131" y="513114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343891" y="102518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3042318" y="482133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295770" y="4720294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139902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A11031F-AF0B-7FAA-DD0C-7206AA576EAD}"/>
              </a:ext>
            </a:extLst>
          </p:cNvPr>
          <p:cNvSpPr/>
          <p:nvPr/>
        </p:nvSpPr>
        <p:spPr>
          <a:xfrm>
            <a:off x="2272136" y="1001864"/>
            <a:ext cx="3544398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クライアント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1EDC33-1B87-4933-6954-4E205ECBB653}"/>
              </a:ext>
            </a:extLst>
          </p:cNvPr>
          <p:cNvSpPr/>
          <p:nvPr/>
        </p:nvSpPr>
        <p:spPr>
          <a:xfrm>
            <a:off x="6232845" y="1001864"/>
            <a:ext cx="3411532" cy="485427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algn="ctr"/>
            <a:r>
              <a:rPr kumimoji="1" lang="ja-JP" altLang="en-US" dirty="0"/>
              <a:t>サーバー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DAE1C5E-AFD3-B5A1-C5D3-A086681D7B7A}"/>
              </a:ext>
            </a:extLst>
          </p:cNvPr>
          <p:cNvSpPr/>
          <p:nvPr/>
        </p:nvSpPr>
        <p:spPr>
          <a:xfrm>
            <a:off x="3573299" y="1546860"/>
            <a:ext cx="696864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</a:t>
            </a:r>
            <a:endParaRPr kumimoji="1" lang="ja-JP" altLang="en-US" sz="1400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90F382-8437-AF50-8EEF-E329B93D1CEF}"/>
              </a:ext>
            </a:extLst>
          </p:cNvPr>
          <p:cNvSpPr/>
          <p:nvPr/>
        </p:nvSpPr>
        <p:spPr>
          <a:xfrm>
            <a:off x="3269233" y="2466322"/>
            <a:ext cx="1304996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ViewModel</a:t>
            </a:r>
            <a:endParaRPr kumimoji="1" lang="ja-JP" altLang="en-US" sz="1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5F9470-313A-1B20-9BFF-AD7AC34C4149}"/>
              </a:ext>
            </a:extLst>
          </p:cNvPr>
          <p:cNvSpPr/>
          <p:nvPr/>
        </p:nvSpPr>
        <p:spPr>
          <a:xfrm>
            <a:off x="4617851" y="2967680"/>
            <a:ext cx="1029828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</a:t>
            </a:r>
            <a:endParaRPr kumimoji="1" lang="ja-JP" altLang="en-US" sz="14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36DD8FF-619B-07A5-C89D-18A7852414B9}"/>
              </a:ext>
            </a:extLst>
          </p:cNvPr>
          <p:cNvSpPr/>
          <p:nvPr/>
        </p:nvSpPr>
        <p:spPr>
          <a:xfrm>
            <a:off x="2939907" y="3385784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</a:t>
            </a:r>
            <a:endParaRPr kumimoji="1" lang="ja-JP" altLang="en-US" sz="14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D009089-154C-1CD5-8EC5-ADB0EEB4B805}"/>
              </a:ext>
            </a:extLst>
          </p:cNvPr>
          <p:cNvSpPr/>
          <p:nvPr/>
        </p:nvSpPr>
        <p:spPr>
          <a:xfrm>
            <a:off x="6956786" y="3385783"/>
            <a:ext cx="1963649" cy="35210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</a:t>
            </a:r>
            <a:endParaRPr kumimoji="1" lang="ja-JP" altLang="en-US" sz="1400" dirty="0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44BF10C-1B4A-08C1-3329-55709D3EE6A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921731" y="1898969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C83E7EC2-1D3A-3379-9EB2-86231D5AC8C0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3921731" y="2818431"/>
            <a:ext cx="1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9146337-14CB-7764-B27A-793B5B18E94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921731" y="2818431"/>
            <a:ext cx="696120" cy="17605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69510EB-E004-0784-9EC5-3508B321CFE2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4903556" y="3561838"/>
            <a:ext cx="2053230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9FD8443-E7A4-7DFF-E725-D19B54AE679D}"/>
              </a:ext>
            </a:extLst>
          </p:cNvPr>
          <p:cNvSpPr/>
          <p:nvPr/>
        </p:nvSpPr>
        <p:spPr>
          <a:xfrm>
            <a:off x="2607715" y="4305246"/>
            <a:ext cx="2628033" cy="2976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ProductRepositoryClient</a:t>
            </a:r>
            <a:endParaRPr kumimoji="1" lang="ja-JP" altLang="en-US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FD02408-1B17-83F6-1C61-280D30BCE04F}"/>
              </a:ext>
            </a:extLst>
          </p:cNvPr>
          <p:cNvSpPr/>
          <p:nvPr/>
        </p:nvSpPr>
        <p:spPr>
          <a:xfrm>
            <a:off x="2511560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IProductRepositoryService</a:t>
            </a:r>
            <a:endParaRPr kumimoji="1" lang="ja-JP" altLang="en-US" sz="14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961A882C-4DE9-7059-A194-93690DFE4F9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3921731" y="4602866"/>
            <a:ext cx="1" cy="567352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CE34C3B8-F4BE-6934-2787-FCBE1225126C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921732" y="3737893"/>
            <a:ext cx="0" cy="56735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9BBFCDA-57DB-16AA-7D26-8CB3AEFB0512}"/>
              </a:ext>
            </a:extLst>
          </p:cNvPr>
          <p:cNvSpPr/>
          <p:nvPr/>
        </p:nvSpPr>
        <p:spPr>
          <a:xfrm>
            <a:off x="6528439" y="5170218"/>
            <a:ext cx="2820342" cy="2976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ProductRepositoryServer</a:t>
            </a:r>
            <a:endParaRPr kumimoji="1" lang="ja-JP" altLang="en-US" sz="1400" dirty="0"/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E84155A-F851-F8B0-F232-73EBC45EAF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4903556" y="3737892"/>
            <a:ext cx="3035054" cy="143232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DC0B697D-51BF-FABB-F6CE-954B1AB628DA}"/>
              </a:ext>
            </a:extLst>
          </p:cNvPr>
          <p:cNvCxnSpPr>
            <a:cxnSpLocks/>
            <a:stCxn id="17" idx="1"/>
            <a:endCxn id="14" idx="3"/>
          </p:cNvCxnSpPr>
          <p:nvPr/>
        </p:nvCxnSpPr>
        <p:spPr>
          <a:xfrm flipH="1">
            <a:off x="5331902" y="5319027"/>
            <a:ext cx="1196537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739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55448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25171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55473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0CE0B2-840C-7721-12DD-AB16E39E97C8}"/>
              </a:ext>
            </a:extLst>
          </p:cNvPr>
          <p:cNvSpPr txBox="1"/>
          <p:nvPr/>
        </p:nvSpPr>
        <p:spPr>
          <a:xfrm>
            <a:off x="4357092" y="23036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69694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421522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136251" y="510929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gRPC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780011" y="8698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2478438" y="479949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DFA7F81-6C88-AE36-7EB0-37D5E989D629}"/>
              </a:ext>
            </a:extLst>
          </p:cNvPr>
          <p:cNvSpPr/>
          <p:nvPr/>
        </p:nvSpPr>
        <p:spPr>
          <a:xfrm>
            <a:off x="4718498" y="1186377"/>
            <a:ext cx="508822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</a:t>
            </a:r>
            <a:endParaRPr kumimoji="1" lang="ja-JP" altLang="en-US" sz="1100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2BE109-1BB9-C108-F35F-E7BD28F19E77}"/>
              </a:ext>
            </a:extLst>
          </p:cNvPr>
          <p:cNvSpPr/>
          <p:nvPr/>
        </p:nvSpPr>
        <p:spPr>
          <a:xfrm>
            <a:off x="4357092" y="1721425"/>
            <a:ext cx="952856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ViewModel</a:t>
            </a:r>
            <a:endParaRPr kumimoji="1" lang="ja-JP" altLang="en-US" sz="110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9494B4F-429C-2C19-0BD5-7A8A0113A910}"/>
              </a:ext>
            </a:extLst>
          </p:cNvPr>
          <p:cNvSpPr/>
          <p:nvPr/>
        </p:nvSpPr>
        <p:spPr>
          <a:xfrm>
            <a:off x="3809269" y="283330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</a:t>
            </a:r>
            <a:endParaRPr kumimoji="1" lang="ja-JP" altLang="en-US" sz="1100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456F47C-63B6-5F8D-A609-9A8876193315}"/>
              </a:ext>
            </a:extLst>
          </p:cNvPr>
          <p:cNvSpPr/>
          <p:nvPr/>
        </p:nvSpPr>
        <p:spPr>
          <a:xfrm>
            <a:off x="4013075" y="3500518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</a:t>
            </a:r>
            <a:endParaRPr kumimoji="1" lang="ja-JP" altLang="en-US" sz="11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EE40C38-4784-2AFD-97FB-964DC8E5C233}"/>
              </a:ext>
            </a:extLst>
          </p:cNvPr>
          <p:cNvSpPr/>
          <p:nvPr/>
        </p:nvSpPr>
        <p:spPr>
          <a:xfrm rot="2134353">
            <a:off x="2515571" y="4199673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</a:t>
            </a:r>
            <a:endParaRPr kumimoji="1" lang="ja-JP" altLang="en-US" sz="11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601DA6B-ED23-D121-E6CE-83826C064A05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flipH="1">
            <a:off x="4833520" y="1468862"/>
            <a:ext cx="139389" cy="25256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5CCD0A8-EDC4-A5E2-EE22-3BCB1EFF4B83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flipH="1">
            <a:off x="4729964" y="2003910"/>
            <a:ext cx="103556" cy="149660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AC1A8237-7D0C-F31E-B3E5-5F46D85BD75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4185239" y="2003910"/>
            <a:ext cx="648281" cy="82939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0D7F6556-23FD-4A50-D890-346A649B6283}"/>
              </a:ext>
            </a:extLst>
          </p:cNvPr>
          <p:cNvCxnSpPr>
            <a:cxnSpLocks/>
            <a:stCxn id="17" idx="0"/>
            <a:endCxn id="10" idx="1"/>
          </p:cNvCxnSpPr>
          <p:nvPr/>
        </p:nvCxnSpPr>
        <p:spPr>
          <a:xfrm flipV="1">
            <a:off x="3314625" y="3641761"/>
            <a:ext cx="698450" cy="58427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楕円 63">
            <a:extLst>
              <a:ext uri="{FF2B5EF4-FFF2-40B4-BE49-F238E27FC236}">
                <a16:creationId xmlns:a16="http://schemas.microsoft.com/office/drawing/2014/main" id="{E4F5A167-376B-F94B-C289-2859F3017079}"/>
              </a:ext>
            </a:extLst>
          </p:cNvPr>
          <p:cNvSpPr/>
          <p:nvPr/>
        </p:nvSpPr>
        <p:spPr>
          <a:xfrm rot="19015793">
            <a:off x="5669955" y="2966271"/>
            <a:ext cx="2644128" cy="17825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069B4BF-40D4-9876-B773-81BA8E1AC6D6}"/>
              </a:ext>
            </a:extLst>
          </p:cNvPr>
          <p:cNvSpPr/>
          <p:nvPr/>
        </p:nvSpPr>
        <p:spPr>
          <a:xfrm rot="18713940">
            <a:off x="5700438" y="3583008"/>
            <a:ext cx="1918884" cy="2387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ProductRepositoryClient</a:t>
            </a:r>
            <a:endParaRPr kumimoji="1" lang="ja-JP" altLang="en-US" sz="1100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7F5F060-D19D-9764-A7C3-56954277DF33}"/>
              </a:ext>
            </a:extLst>
          </p:cNvPr>
          <p:cNvSpPr/>
          <p:nvPr/>
        </p:nvSpPr>
        <p:spPr>
          <a:xfrm rot="18713940">
            <a:off x="6068897" y="3917999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IProductRepositoryService</a:t>
            </a:r>
            <a:endParaRPr kumimoji="1" lang="ja-JP" altLang="en-US" sz="1100" dirty="0"/>
          </a:p>
        </p:txBody>
      </p: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BA3000E9-EE01-F62C-A199-B4CADFFD1024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>
            <a:off x="6748741" y="3782121"/>
            <a:ext cx="260945" cy="17553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17787E2B-4B29-6AFC-AD54-C80E39D0FA20}"/>
              </a:ext>
            </a:extLst>
          </p:cNvPr>
          <p:cNvCxnSpPr>
            <a:cxnSpLocks/>
            <a:stCxn id="26" idx="0"/>
            <a:endCxn id="10" idx="3"/>
          </p:cNvCxnSpPr>
          <p:nvPr/>
        </p:nvCxnSpPr>
        <p:spPr>
          <a:xfrm flipH="1">
            <a:off x="5446852" y="3622665"/>
            <a:ext cx="1124167" cy="190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楕円 64">
            <a:extLst>
              <a:ext uri="{FF2B5EF4-FFF2-40B4-BE49-F238E27FC236}">
                <a16:creationId xmlns:a16="http://schemas.microsoft.com/office/drawing/2014/main" id="{933FD0C3-06B1-5A19-5F55-0FD9615FCB9C}"/>
              </a:ext>
            </a:extLst>
          </p:cNvPr>
          <p:cNvSpPr/>
          <p:nvPr/>
        </p:nvSpPr>
        <p:spPr>
          <a:xfrm rot="19015793">
            <a:off x="4192813" y="5034092"/>
            <a:ext cx="2279040" cy="16235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3FA38FB1-68CD-C76B-63FE-738715CA80EF}"/>
              </a:ext>
            </a:extLst>
          </p:cNvPr>
          <p:cNvSpPr/>
          <p:nvPr/>
        </p:nvSpPr>
        <p:spPr>
          <a:xfrm rot="18713940">
            <a:off x="4329248" y="5846816"/>
            <a:ext cx="2059300" cy="2387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ProductRepositoryServer</a:t>
            </a:r>
            <a:endParaRPr kumimoji="1" lang="ja-JP" altLang="en-US" sz="1100" dirty="0"/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A62BC7DE-9839-A8F9-6153-E5640EBDA9D8}"/>
              </a:ext>
            </a:extLst>
          </p:cNvPr>
          <p:cNvCxnSpPr>
            <a:cxnSpLocks/>
            <a:stCxn id="28" idx="0"/>
            <a:endCxn id="10" idx="2"/>
          </p:cNvCxnSpPr>
          <p:nvPr/>
        </p:nvCxnSpPr>
        <p:spPr>
          <a:xfrm flipH="1" flipV="1">
            <a:off x="4729964" y="3783003"/>
            <a:ext cx="540073" cy="210347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矢印コネクタ 58">
            <a:extLst>
              <a:ext uri="{FF2B5EF4-FFF2-40B4-BE49-F238E27FC236}">
                <a16:creationId xmlns:a16="http://schemas.microsoft.com/office/drawing/2014/main" id="{F508065E-5FB4-7679-3FB7-9CAD5190BCAC}"/>
              </a:ext>
            </a:extLst>
          </p:cNvPr>
          <p:cNvCxnSpPr>
            <a:cxnSpLocks/>
            <a:stCxn id="28" idx="3"/>
            <a:endCxn id="27" idx="1"/>
          </p:cNvCxnSpPr>
          <p:nvPr/>
        </p:nvCxnSpPr>
        <p:spPr>
          <a:xfrm flipV="1">
            <a:off x="6046519" y="4803776"/>
            <a:ext cx="364408" cy="39603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矢印コネクタ 65">
            <a:extLst>
              <a:ext uri="{FF2B5EF4-FFF2-40B4-BE49-F238E27FC236}">
                <a16:creationId xmlns:a16="http://schemas.microsoft.com/office/drawing/2014/main" id="{B83CC644-F057-EE3A-19B7-EB9972196C17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235355D9-0BA0-D2EE-3488-4619063F6DB2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0BF7791F-708E-0116-0F74-AABD2F18D6EC}"/>
              </a:ext>
            </a:extLst>
          </p:cNvPr>
          <p:cNvSpPr txBox="1"/>
          <p:nvPr/>
        </p:nvSpPr>
        <p:spPr>
          <a:xfrm>
            <a:off x="8731227" y="12427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依存（呼出し）</a:t>
            </a: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1D742CDD-551F-CE85-50FC-EC33C58DADF5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759941" y="4960706"/>
            <a:ext cx="1688530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lIns="36000" tIns="0" rIns="36000" bIns="0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31D5561-9515-EE8B-B331-0835909AE0EC}"/>
              </a:ext>
            </a:extLst>
          </p:cNvPr>
          <p:cNvSpPr txBox="1"/>
          <p:nvPr/>
        </p:nvSpPr>
        <p:spPr>
          <a:xfrm rot="18712592">
            <a:off x="5115950" y="60078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1BF075A3-585B-89B5-3D9A-8E80991DF9AC}"/>
              </a:ext>
            </a:extLst>
          </p:cNvPr>
          <p:cNvSpPr txBox="1"/>
          <p:nvPr/>
        </p:nvSpPr>
        <p:spPr>
          <a:xfrm rot="18712592">
            <a:off x="6969697" y="37464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91AC1E5-CBD2-D343-3E07-0AAA6E5AE45F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7914B25-31AC-3048-EB54-C42A2FDA121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2EC3FDB-41ED-0878-1061-0CA0E633FDCC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6400DE47-E1B2-9B0A-7043-2B5249F6B81F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151DAB-FF70-6900-D4EB-5A2CEB77EBF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76AFBFD2-4C9A-3C71-C0F5-8388CA2C0C64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8A3BF4A5-6538-B808-1FF5-AD4FDE84F997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1F0922E0-580B-5CB1-79C3-9C7CC5B3DCE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1" name="テキスト ボックス 30">
              <a:extLst>
                <a:ext uri="{FF2B5EF4-FFF2-40B4-BE49-F238E27FC236}">
                  <a16:creationId xmlns:a16="http://schemas.microsoft.com/office/drawing/2014/main" id="{7412E5D4-0576-5BF2-AA77-A6F20232BC6E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6CC15F87-A867-FD22-0DC4-278721A3873B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7DD5DA67-CAC4-31D6-D36E-EEC6068A511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CFD44B76-E045-0DDD-2355-66C7DC3C04E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333AED2D-2BFE-5B1A-909A-C1EB58A4D128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5505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50D393-DCC3-CD2B-4DF8-F81DDCEF9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" y="1248047"/>
            <a:ext cx="12104762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78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図 44">
            <a:extLst>
              <a:ext uri="{FF2B5EF4-FFF2-40B4-BE49-F238E27FC236}">
                <a16:creationId xmlns:a16="http://schemas.microsoft.com/office/drawing/2014/main" id="{676597EB-5929-F277-6BFD-6BDCAD8A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93" y="541020"/>
            <a:ext cx="5976282" cy="5981700"/>
          </a:xfrm>
          <a:prstGeom prst="rect">
            <a:avLst/>
          </a:prstGeom>
        </p:spPr>
      </p:pic>
      <p:pic>
        <p:nvPicPr>
          <p:cNvPr id="48" name="図 47">
            <a:extLst>
              <a:ext uri="{FF2B5EF4-FFF2-40B4-BE49-F238E27FC236}">
                <a16:creationId xmlns:a16="http://schemas.microsoft.com/office/drawing/2014/main" id="{5D9E6A4A-61BC-6943-0A66-43BDFEA3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0" y="541020"/>
            <a:ext cx="5970989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26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08FA836-D815-EF0F-EC9B-C53EC621CE18}"/>
              </a:ext>
            </a:extLst>
          </p:cNvPr>
          <p:cNvSpPr/>
          <p:nvPr/>
        </p:nvSpPr>
        <p:spPr>
          <a:xfrm>
            <a:off x="2728342" y="1073094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論理ビュー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000A35-28B8-3C3E-ABC3-E5733C4DB400}"/>
              </a:ext>
            </a:extLst>
          </p:cNvPr>
          <p:cNvSpPr/>
          <p:nvPr/>
        </p:nvSpPr>
        <p:spPr>
          <a:xfrm>
            <a:off x="2728341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実装ビュー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BF6775E-B703-0937-683B-4A319274FFD8}"/>
              </a:ext>
            </a:extLst>
          </p:cNvPr>
          <p:cNvSpPr/>
          <p:nvPr/>
        </p:nvSpPr>
        <p:spPr>
          <a:xfrm>
            <a:off x="6345506" y="1073093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配置ビュー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7B07E03-B8D1-FBAB-1F7C-E63DCFDD174A}"/>
              </a:ext>
            </a:extLst>
          </p:cNvPr>
          <p:cNvSpPr/>
          <p:nvPr/>
        </p:nvSpPr>
        <p:spPr>
          <a:xfrm>
            <a:off x="6345506" y="3481988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プロセスビュー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4BBA71-AEA5-14C8-970F-30AF2B95F999}"/>
              </a:ext>
            </a:extLst>
          </p:cNvPr>
          <p:cNvSpPr/>
          <p:nvPr/>
        </p:nvSpPr>
        <p:spPr>
          <a:xfrm>
            <a:off x="4600282" y="2277541"/>
            <a:ext cx="3077155" cy="1796995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 ビュー</a:t>
            </a:r>
          </a:p>
        </p:txBody>
      </p:sp>
    </p:spTree>
    <p:extLst>
      <p:ext uri="{BB962C8B-B14F-4D97-AF65-F5344CB8AC3E}">
        <p14:creationId xmlns:p14="http://schemas.microsoft.com/office/powerpoint/2010/main" val="1904100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33DDE6E-D331-61B4-6209-A4EC7D73F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70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A36E27C-19C9-0739-B3A8-A198647C0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68" y="0"/>
            <a:ext cx="11640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94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223EB-D5B7-8735-B646-1BF7C79C9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76" y="0"/>
            <a:ext cx="11817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51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BF9DB787-79C6-F94A-5086-34889420469F}"/>
              </a:ext>
            </a:extLst>
          </p:cNvPr>
          <p:cNvSpPr/>
          <p:nvPr/>
        </p:nvSpPr>
        <p:spPr>
          <a:xfrm>
            <a:off x="2567940" y="148971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3722400" y="1676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10810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3842516-3A63-37E2-68BA-7CBF175F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737" y="-11343"/>
            <a:ext cx="7158893" cy="68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65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A94CE583-28EF-CA38-B1AB-170635DBD230}"/>
              </a:ext>
            </a:extLst>
          </p:cNvPr>
          <p:cNvSpPr/>
          <p:nvPr/>
        </p:nvSpPr>
        <p:spPr>
          <a:xfrm>
            <a:off x="2170453" y="153150"/>
            <a:ext cx="4658247" cy="6031557"/>
          </a:xfrm>
          <a:custGeom>
            <a:avLst/>
            <a:gdLst>
              <a:gd name="connsiteX0" fmla="*/ 2743200 w 4658247"/>
              <a:gd name="connsiteY0" fmla="*/ 0 h 6031557"/>
              <a:gd name="connsiteX1" fmla="*/ 2278380 w 4658247"/>
              <a:gd name="connsiteY1" fmla="*/ 3230880 h 6031557"/>
              <a:gd name="connsiteX2" fmla="*/ 4358640 w 4658247"/>
              <a:gd name="connsiteY2" fmla="*/ 4419600 h 6031557"/>
              <a:gd name="connsiteX3" fmla="*/ 4526280 w 4658247"/>
              <a:gd name="connsiteY3" fmla="*/ 5745480 h 6031557"/>
              <a:gd name="connsiteX4" fmla="*/ 3215640 w 4658247"/>
              <a:gd name="connsiteY4" fmla="*/ 5844540 h 6031557"/>
              <a:gd name="connsiteX5" fmla="*/ 2217420 w 4658247"/>
              <a:gd name="connsiteY5" fmla="*/ 3619500 h 6031557"/>
              <a:gd name="connsiteX6" fmla="*/ 0 w 4658247"/>
              <a:gd name="connsiteY6" fmla="*/ 4610100 h 603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8247" h="6031557">
                <a:moveTo>
                  <a:pt x="2743200" y="0"/>
                </a:moveTo>
                <a:cubicBezTo>
                  <a:pt x="2376170" y="1247140"/>
                  <a:pt x="2009140" y="2494280"/>
                  <a:pt x="2278380" y="3230880"/>
                </a:cubicBezTo>
                <a:cubicBezTo>
                  <a:pt x="2547620" y="3967480"/>
                  <a:pt x="3983990" y="4000500"/>
                  <a:pt x="4358640" y="4419600"/>
                </a:cubicBezTo>
                <a:cubicBezTo>
                  <a:pt x="4733290" y="4838700"/>
                  <a:pt x="4716780" y="5507990"/>
                  <a:pt x="4526280" y="5745480"/>
                </a:cubicBezTo>
                <a:cubicBezTo>
                  <a:pt x="4335780" y="5982970"/>
                  <a:pt x="3600450" y="6198870"/>
                  <a:pt x="3215640" y="5844540"/>
                </a:cubicBezTo>
                <a:cubicBezTo>
                  <a:pt x="2830830" y="5490210"/>
                  <a:pt x="2753360" y="3825240"/>
                  <a:pt x="2217420" y="3619500"/>
                </a:cubicBezTo>
                <a:cubicBezTo>
                  <a:pt x="1681480" y="3413760"/>
                  <a:pt x="840740" y="4011930"/>
                  <a:pt x="0" y="4610100"/>
                </a:cubicBezTo>
              </a:path>
            </a:pathLst>
          </a:custGeom>
          <a:noFill/>
          <a:ln w="5715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3462801" y="2849104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059978" y="3131589"/>
            <a:ext cx="426228" cy="45966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3376151" y="100334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プレゼンテーション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</p:spTree>
    <p:extLst>
      <p:ext uri="{BB962C8B-B14F-4D97-AF65-F5344CB8AC3E}">
        <p14:creationId xmlns:p14="http://schemas.microsoft.com/office/powerpoint/2010/main" val="3917103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0BD3F3-BB71-B0EA-9268-D6825112B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11817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9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1150620" y="7239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1847850" y="772357"/>
            <a:ext cx="5318760" cy="531328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150870" y="207264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3722400" y="228671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購買ドメイン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1293085" y="53006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SQL</a:t>
            </a:r>
            <a:r>
              <a:rPr kumimoji="1" lang="ja-JP" altLang="en-US" dirty="0"/>
              <a:t> </a:t>
            </a:r>
            <a:r>
              <a:rPr kumimoji="1" lang="en-US" altLang="ja-JP" dirty="0"/>
              <a:t>Server</a:t>
            </a:r>
            <a:r>
              <a:rPr kumimoji="1" lang="ja-JP" altLang="en-US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3811366" y="29354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UI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WPF</a:t>
            </a:r>
            <a:r>
              <a:rPr kumimoji="1" lang="ja-JP" altLang="en-US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5390152" y="5109297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/>
              <a:t>Web</a:t>
            </a:r>
            <a:r>
              <a:rPr kumimoji="1" lang="ja-JP" altLang="en-US" dirty="0"/>
              <a:t> </a:t>
            </a:r>
            <a:r>
              <a:rPr kumimoji="1" lang="en-US" altLang="ja-JP" dirty="0"/>
              <a:t>API</a:t>
            </a:r>
            <a:r>
              <a:rPr kumimoji="1" lang="ja-JP" altLang="en-US" dirty="0"/>
              <a:t>（</a:t>
            </a:r>
            <a:r>
              <a:rPr kumimoji="1" lang="en-US" altLang="ja-JP" dirty="0"/>
              <a:t>MagicOnion</a:t>
            </a:r>
            <a:r>
              <a:rPr kumimoji="1" lang="ja-JP" altLang="en-US" dirty="0"/>
              <a:t>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1C5522C-87C7-78DD-C60F-F263BB98C9A3}"/>
              </a:ext>
            </a:extLst>
          </p:cNvPr>
          <p:cNvSpPr txBox="1"/>
          <p:nvPr/>
        </p:nvSpPr>
        <p:spPr>
          <a:xfrm rot="2688152">
            <a:off x="1942416" y="48828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ゲートウェイ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5328030" y="4698449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110366" y="2870118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</a:t>
            </a:r>
            <a:endParaRPr kumimoji="1" lang="ja-JP" altLang="en-US" sz="11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3769317" y="3591250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IVendorRepository</a:t>
            </a:r>
            <a:endParaRPr kumimoji="1" lang="ja-JP" altLang="en-US" sz="11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 rot="2747665">
            <a:off x="2164373" y="4670549"/>
            <a:ext cx="1433777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VendorRepository</a:t>
            </a:r>
            <a:endParaRPr kumimoji="1" lang="ja-JP" altLang="en-US" sz="11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4486206" y="3152603"/>
            <a:ext cx="130" cy="4386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2982510" y="3872026"/>
            <a:ext cx="960583" cy="8412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8187793" y="29354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8187793" y="61527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8731227" y="12427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8731227" y="45419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インターフェイスの実装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8202622" y="6111468"/>
            <a:ext cx="3298772" cy="388882"/>
            <a:chOff x="8200596" y="5696761"/>
            <a:chExt cx="3298772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06536"/>
              <a:ext cx="26148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Frameworks</a:t>
              </a:r>
              <a:r>
                <a:rPr kumimoji="1" lang="ja-JP" altLang="en-US" dirty="0"/>
                <a:t> ＆ </a:t>
              </a:r>
              <a:r>
                <a:rPr kumimoji="1" lang="en-US" altLang="ja-JP" dirty="0"/>
                <a:t>Drivers</a:t>
              </a:r>
              <a:endParaRPr kumimoji="1" lang="ja-JP" altLang="en-US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8209421" y="5533033"/>
            <a:ext cx="3346861" cy="388882"/>
            <a:chOff x="8200596" y="5696761"/>
            <a:chExt cx="3346861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06536"/>
              <a:ext cx="266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Infrastructure Adapters</a:t>
              </a:r>
              <a:endParaRPr kumimoji="1" lang="ja-JP" altLang="en-US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8202622" y="4954598"/>
            <a:ext cx="3755628" cy="388882"/>
            <a:chOff x="8200596" y="5696761"/>
            <a:chExt cx="3755628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84549" y="5706536"/>
              <a:ext cx="3071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Application Business Rules</a:t>
              </a:r>
              <a:endParaRPr kumimoji="1" lang="ja-JP" altLang="en-US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8202622" y="4356613"/>
            <a:ext cx="3656242" cy="388882"/>
            <a:chOff x="8200596" y="5696761"/>
            <a:chExt cx="3656242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6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06536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Enterprise Business Rules</a:t>
              </a:r>
              <a:endParaRPr kumimoji="1" lang="ja-JP" altLang="en-US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8531682" y="435661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ABAF5E2F-2CAB-0130-3DDF-7E0A83FBBE3A}"/>
              </a:ext>
            </a:extLst>
          </p:cNvPr>
          <p:cNvSpPr/>
          <p:nvPr/>
        </p:nvSpPr>
        <p:spPr>
          <a:xfrm>
            <a:off x="4184782" y="945364"/>
            <a:ext cx="1847168" cy="1322038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AF1849A1-8E5A-8A1C-1667-1720357D652B}"/>
              </a:ext>
            </a:extLst>
          </p:cNvPr>
          <p:cNvSpPr/>
          <p:nvPr/>
        </p:nvSpPr>
        <p:spPr>
          <a:xfrm>
            <a:off x="4663149" y="126255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B25F6C1A-0E53-1949-5F3B-675382BEEC61}"/>
              </a:ext>
            </a:extLst>
          </p:cNvPr>
          <p:cNvSpPr/>
          <p:nvPr/>
        </p:nvSpPr>
        <p:spPr>
          <a:xfrm>
            <a:off x="4679755" y="171727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0C619AF-0C20-59CC-3CE4-DA920C62949D}"/>
              </a:ext>
            </a:extLst>
          </p:cNvPr>
          <p:cNvSpPr txBox="1"/>
          <p:nvPr/>
        </p:nvSpPr>
        <p:spPr>
          <a:xfrm>
            <a:off x="4839445" y="961653"/>
            <a:ext cx="644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View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DEB4DF74-E7F0-BDC5-838D-72AA5E6704B3}"/>
              </a:ext>
            </a:extLst>
          </p:cNvPr>
          <p:cNvSpPr/>
          <p:nvPr/>
        </p:nvSpPr>
        <p:spPr>
          <a:xfrm>
            <a:off x="2812088" y="1269561"/>
            <a:ext cx="1323360" cy="939082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A0FD102-9480-EA64-45AE-7AC134DEB8A4}"/>
              </a:ext>
            </a:extLst>
          </p:cNvPr>
          <p:cNvSpPr/>
          <p:nvPr/>
        </p:nvSpPr>
        <p:spPr>
          <a:xfrm>
            <a:off x="3108890" y="1623380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5A9CD2-84B3-2E49-E2AC-8D0E1BC68EB6}"/>
              </a:ext>
            </a:extLst>
          </p:cNvPr>
          <p:cNvSpPr txBox="1"/>
          <p:nvPr/>
        </p:nvSpPr>
        <p:spPr>
          <a:xfrm>
            <a:off x="3190366" y="131870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App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0FEA1D3E-83BA-46ED-8D36-EE4B29F00B95}"/>
              </a:ext>
            </a:extLst>
          </p:cNvPr>
          <p:cNvCxnSpPr>
            <a:cxnSpLocks/>
            <a:stCxn id="37" idx="3"/>
            <a:endCxn id="36" idx="1"/>
          </p:cNvCxnSpPr>
          <p:nvPr/>
        </p:nvCxnSpPr>
        <p:spPr>
          <a:xfrm flipV="1">
            <a:off x="3860829" y="1403798"/>
            <a:ext cx="802320" cy="36082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BE9BADCB-7474-6F25-1C10-6FA8F6BDF68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3860829" y="1764623"/>
            <a:ext cx="818926" cy="93895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F4260A2E-2EFF-75FD-78A3-54FC579E97F6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3484860" y="1905865"/>
            <a:ext cx="640701" cy="169807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線矢印コネクタ 54">
            <a:extLst>
              <a:ext uri="{FF2B5EF4-FFF2-40B4-BE49-F238E27FC236}">
                <a16:creationId xmlns:a16="http://schemas.microsoft.com/office/drawing/2014/main" id="{C60F0AC2-BC97-4D52-9EB9-B8AF859A5BFF}"/>
              </a:ext>
            </a:extLst>
          </p:cNvPr>
          <p:cNvCxnSpPr>
            <a:cxnSpLocks/>
          </p:cNvCxnSpPr>
          <p:nvPr/>
        </p:nvCxnSpPr>
        <p:spPr>
          <a:xfrm flipH="1">
            <a:off x="2673085" y="1905865"/>
            <a:ext cx="809265" cy="247755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02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94CBFC4-33B3-A23B-55E8-CDC471EAB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5" y="0"/>
            <a:ext cx="1157582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8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49457" y="89648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</p:spTree>
    <p:extLst>
      <p:ext uri="{BB962C8B-B14F-4D97-AF65-F5344CB8AC3E}">
        <p14:creationId xmlns:p14="http://schemas.microsoft.com/office/powerpoint/2010/main" val="2687488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9828864-C106-D724-28D5-8221CB68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51" y="0"/>
            <a:ext cx="10087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2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8F6393-D128-058A-CE82-27493D67E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757"/>
            <a:ext cx="12192000" cy="634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41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C04F549-0ADE-E55C-0C72-7EE893D59D2B}"/>
              </a:ext>
            </a:extLst>
          </p:cNvPr>
          <p:cNvSpPr txBox="1"/>
          <p:nvPr/>
        </p:nvSpPr>
        <p:spPr>
          <a:xfrm>
            <a:off x="4734776" y="493826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プレゼンテーション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C5E25D1-F818-CB37-329C-DE36F1A7BFA7}"/>
              </a:ext>
            </a:extLst>
          </p:cNvPr>
          <p:cNvSpPr txBox="1"/>
          <p:nvPr/>
        </p:nvSpPr>
        <p:spPr>
          <a:xfrm rot="18712592">
            <a:off x="6722564" y="5036132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コントローラー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5148155" y="2959563"/>
            <a:ext cx="56069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</a:t>
            </a:r>
            <a:endParaRPr kumimoji="1" lang="ja-JP" altLang="en-US" sz="9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4847496" y="3673383"/>
            <a:ext cx="11620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IVendorRepository</a:t>
            </a:r>
            <a:endParaRPr kumimoji="1" lang="ja-JP" altLang="en-US" sz="9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21751" y="5420712"/>
            <a:ext cx="1128194" cy="210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VendorRepository</a:t>
            </a:r>
            <a:endParaRPr kumimoji="1" lang="ja-JP" altLang="en-US" sz="9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V="1">
            <a:off x="5428502" y="3183083"/>
            <a:ext cx="0" cy="4903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848" y="3896903"/>
            <a:ext cx="1142654" cy="152380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65" name="楕円 64">
            <a:extLst>
              <a:ext uri="{FF2B5EF4-FFF2-40B4-BE49-F238E27FC236}">
                <a16:creationId xmlns:a16="http://schemas.microsoft.com/office/drawing/2014/main" id="{31D6DC95-3074-1EB3-BFBE-CB043A84ECBF}"/>
              </a:ext>
            </a:extLst>
          </p:cNvPr>
          <p:cNvSpPr/>
          <p:nvPr/>
        </p:nvSpPr>
        <p:spPr>
          <a:xfrm>
            <a:off x="52296" y="280253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C6ADEB5-38A0-B67C-A385-EFE0EF895275}"/>
              </a:ext>
            </a:extLst>
          </p:cNvPr>
          <p:cNvSpPr/>
          <p:nvPr/>
        </p:nvSpPr>
        <p:spPr>
          <a:xfrm>
            <a:off x="698555" y="389477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06FFE8C-3DAE-F752-6627-2E199CBE3ACD}"/>
              </a:ext>
            </a:extLst>
          </p:cNvPr>
          <p:cNvSpPr/>
          <p:nvPr/>
        </p:nvSpPr>
        <p:spPr>
          <a:xfrm>
            <a:off x="650362" y="345066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AA086907-41AB-3156-EB30-03A9A1AC4BDC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073518" y="367418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E519E1A0-06D2-EDAA-5D5A-4665B04DC462}"/>
              </a:ext>
            </a:extLst>
          </p:cNvPr>
          <p:cNvSpPr txBox="1"/>
          <p:nvPr/>
        </p:nvSpPr>
        <p:spPr>
          <a:xfrm>
            <a:off x="219204" y="28864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8EB1549-B605-71AE-FA25-2EF2BD95F2F2}"/>
              </a:ext>
            </a:extLst>
          </p:cNvPr>
          <p:cNvSpPr/>
          <p:nvPr/>
        </p:nvSpPr>
        <p:spPr>
          <a:xfrm>
            <a:off x="698555" y="432005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D5630AAD-420D-ACB6-C9A9-66B0475BF628}"/>
              </a:ext>
            </a:extLst>
          </p:cNvPr>
          <p:cNvCxnSpPr>
            <a:cxnSpLocks/>
            <a:stCxn id="73" idx="0"/>
            <a:endCxn id="36" idx="2"/>
          </p:cNvCxnSpPr>
          <p:nvPr/>
        </p:nvCxnSpPr>
        <p:spPr>
          <a:xfrm flipV="1">
            <a:off x="1073519" y="411829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683ACE6-4725-5A23-8DD5-764BE2EBFFD1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0E205EBF-496D-6022-BE74-BFE7355FC80E}"/>
              </a:ext>
            </a:extLst>
          </p:cNvPr>
          <p:cNvCxnSpPr>
            <a:cxnSpLocks/>
            <a:stCxn id="78" idx="1"/>
            <a:endCxn id="73" idx="3"/>
          </p:cNvCxnSpPr>
          <p:nvPr/>
        </p:nvCxnSpPr>
        <p:spPr>
          <a:xfrm flipH="1" flipV="1">
            <a:off x="1448482" y="4431818"/>
            <a:ext cx="1349417" cy="3815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623A894A-8520-F0F1-2021-CEE265DFDB50}"/>
              </a:ext>
            </a:extLst>
          </p:cNvPr>
          <p:cNvCxnSpPr>
            <a:cxnSpLocks/>
            <a:stCxn id="31" idx="0"/>
            <a:endCxn id="78" idx="2"/>
          </p:cNvCxnSpPr>
          <p:nvPr/>
        </p:nvCxnSpPr>
        <p:spPr>
          <a:xfrm flipH="1" flipV="1">
            <a:off x="3466705" y="4925163"/>
            <a:ext cx="819143" cy="49554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A9AB537-386E-C3C2-D259-CFA390C36FA8}"/>
              </a:ext>
            </a:extLst>
          </p:cNvPr>
          <p:cNvSpPr/>
          <p:nvPr/>
        </p:nvSpPr>
        <p:spPr>
          <a:xfrm>
            <a:off x="5227968" y="728725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App</a:t>
            </a:r>
            <a:endParaRPr kumimoji="1" lang="ja-JP" altLang="en-US" sz="1100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AA2E4F8-E6AF-5E10-3330-4B1C498E52CE}"/>
              </a:ext>
            </a:extLst>
          </p:cNvPr>
          <p:cNvSpPr/>
          <p:nvPr/>
        </p:nvSpPr>
        <p:spPr>
          <a:xfrm>
            <a:off x="5244574" y="1183445"/>
            <a:ext cx="943805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Window</a:t>
            </a:r>
            <a:endParaRPr kumimoji="1" lang="ja-JP" altLang="en-US" sz="1100" dirty="0"/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BE4B99B-417B-522B-6BA8-FB56E5FCD8C6}"/>
              </a:ext>
            </a:extLst>
          </p:cNvPr>
          <p:cNvSpPr/>
          <p:nvPr/>
        </p:nvSpPr>
        <p:spPr>
          <a:xfrm>
            <a:off x="3869829" y="994989"/>
            <a:ext cx="751939" cy="282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100" dirty="0"/>
              <a:t>Program</a:t>
            </a:r>
            <a:endParaRPr kumimoji="1" lang="ja-JP" altLang="en-US" sz="1100" dirty="0"/>
          </a:p>
        </p:txBody>
      </p: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66B978F5-91CA-E0D6-C6FD-A58638735DCF}"/>
              </a:ext>
            </a:extLst>
          </p:cNvPr>
          <p:cNvCxnSpPr>
            <a:cxnSpLocks/>
            <a:stCxn id="39" idx="3"/>
            <a:endCxn id="4" idx="1"/>
          </p:cNvCxnSpPr>
          <p:nvPr/>
        </p:nvCxnSpPr>
        <p:spPr>
          <a:xfrm flipV="1">
            <a:off x="4621768" y="869968"/>
            <a:ext cx="606200" cy="2662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81F5F563-D2E5-9F4C-2702-135F5AA2B15C}"/>
              </a:ext>
            </a:extLst>
          </p:cNvPr>
          <p:cNvCxnSpPr>
            <a:cxnSpLocks/>
            <a:stCxn id="39" idx="3"/>
            <a:endCxn id="15" idx="1"/>
          </p:cNvCxnSpPr>
          <p:nvPr/>
        </p:nvCxnSpPr>
        <p:spPr>
          <a:xfrm>
            <a:off x="4621768" y="1136232"/>
            <a:ext cx="622806" cy="18845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724B325-9056-F87B-2C5A-7B8BEB01B4F7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4245799" y="1277474"/>
            <a:ext cx="1098476" cy="229316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080D09DD-5FAC-B3DF-63C8-D888B9D42DDA}"/>
              </a:ext>
            </a:extLst>
          </p:cNvPr>
          <p:cNvCxnSpPr>
            <a:cxnSpLocks/>
            <a:stCxn id="39" idx="2"/>
            <a:endCxn id="31" idx="0"/>
          </p:cNvCxnSpPr>
          <p:nvPr/>
        </p:nvCxnSpPr>
        <p:spPr>
          <a:xfrm>
            <a:off x="4245799" y="1277474"/>
            <a:ext cx="40049" cy="4143238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6B036B7B-4521-06ED-BF7A-199EA0A0D1CF}"/>
              </a:ext>
            </a:extLst>
          </p:cNvPr>
          <p:cNvCxnSpPr>
            <a:cxnSpLocks/>
            <a:stCxn id="39" idx="2"/>
            <a:endCxn id="78" idx="0"/>
          </p:cNvCxnSpPr>
          <p:nvPr/>
        </p:nvCxnSpPr>
        <p:spPr>
          <a:xfrm flipH="1">
            <a:off x="3466705" y="1277474"/>
            <a:ext cx="779094" cy="342416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84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E40A382-F48F-9EEA-7B86-4DC1A06EA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10" y="0"/>
            <a:ext cx="6930379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83554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8845AA48-31C6-C857-8DBE-43CFB2F74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4" y="0"/>
            <a:ext cx="1025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4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F18982B4-444E-6826-F8A9-3910C4044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455"/>
            <a:ext cx="12192000" cy="59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408894" y="5307337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109778" y="4992652"/>
            <a:ext cx="393540" cy="3146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499468"/>
            <a:ext cx="700884" cy="4450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39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3F35C2FC-8440-D656-936A-B50CD2EF9548}"/>
              </a:ext>
            </a:extLst>
          </p:cNvPr>
          <p:cNvSpPr/>
          <p:nvPr/>
        </p:nvSpPr>
        <p:spPr>
          <a:xfrm>
            <a:off x="3638550" y="118110"/>
            <a:ext cx="4081940" cy="6211644"/>
          </a:xfrm>
          <a:custGeom>
            <a:avLst/>
            <a:gdLst>
              <a:gd name="connsiteX0" fmla="*/ 2697480 w 4081940"/>
              <a:gd name="connsiteY0" fmla="*/ 0 h 6211644"/>
              <a:gd name="connsiteX1" fmla="*/ 2023110 w 4081940"/>
              <a:gd name="connsiteY1" fmla="*/ 3154680 h 6211644"/>
              <a:gd name="connsiteX2" fmla="*/ 2381250 w 4081940"/>
              <a:gd name="connsiteY2" fmla="*/ 4362450 h 6211644"/>
              <a:gd name="connsiteX3" fmla="*/ 3851910 w 4081940"/>
              <a:gd name="connsiteY3" fmla="*/ 4652010 h 6211644"/>
              <a:gd name="connsiteX4" fmla="*/ 3970020 w 4081940"/>
              <a:gd name="connsiteY4" fmla="*/ 5787390 h 6211644"/>
              <a:gd name="connsiteX5" fmla="*/ 2781300 w 4081940"/>
              <a:gd name="connsiteY5" fmla="*/ 6122670 h 6211644"/>
              <a:gd name="connsiteX6" fmla="*/ 2019300 w 4081940"/>
              <a:gd name="connsiteY6" fmla="*/ 4267200 h 6211644"/>
              <a:gd name="connsiteX7" fmla="*/ 0 w 4081940"/>
              <a:gd name="connsiteY7" fmla="*/ 5791200 h 621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1940" h="6211644">
                <a:moveTo>
                  <a:pt x="2697480" y="0"/>
                </a:moveTo>
                <a:cubicBezTo>
                  <a:pt x="2386647" y="1213802"/>
                  <a:pt x="2075815" y="2427605"/>
                  <a:pt x="2023110" y="3154680"/>
                </a:cubicBezTo>
                <a:cubicBezTo>
                  <a:pt x="1970405" y="3881755"/>
                  <a:pt x="2076450" y="4112895"/>
                  <a:pt x="2381250" y="4362450"/>
                </a:cubicBezTo>
                <a:cubicBezTo>
                  <a:pt x="2686050" y="4612005"/>
                  <a:pt x="3587115" y="4414520"/>
                  <a:pt x="3851910" y="4652010"/>
                </a:cubicBezTo>
                <a:cubicBezTo>
                  <a:pt x="4116705" y="4889500"/>
                  <a:pt x="4148455" y="5542280"/>
                  <a:pt x="3970020" y="5787390"/>
                </a:cubicBezTo>
                <a:cubicBezTo>
                  <a:pt x="3791585" y="6032500"/>
                  <a:pt x="3106420" y="6376035"/>
                  <a:pt x="2781300" y="6122670"/>
                </a:cubicBezTo>
                <a:cubicBezTo>
                  <a:pt x="2456180" y="5869305"/>
                  <a:pt x="2482850" y="4322445"/>
                  <a:pt x="2019300" y="4267200"/>
                </a:cubicBezTo>
                <a:cubicBezTo>
                  <a:pt x="1555750" y="4211955"/>
                  <a:pt x="777875" y="5001577"/>
                  <a:pt x="0" y="5791200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1D9B2AD3-5955-0255-6EAD-C6325B89B686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200752DB-385E-816E-74F6-C86975CAB38A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2739AAC-0537-9316-337E-66D25B7948B5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79DD35F-C7FD-3B3D-2ED1-3DDDA4D98BEE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43D6D13-7976-0FB1-5B4A-24D43E2EE71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7C1CF807-4DAF-6649-3246-B8D61EC89C99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4AAF935-99E0-3F3E-CE77-DA03FA08B43F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067AA25D-64B6-63BD-35ED-8D1D6CE8EAF4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D7DBFDDF-7431-1A7E-0465-E34102A2FE87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D2D227C2-0B8A-14CA-F946-3079B389AB10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9225EAFB-7951-5B55-40CC-F2AEF91B383E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ACF72B8C-0B43-01C5-D62E-C5AB4E75796D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82123E2-72AF-C86F-8005-3E552BB63494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94CBB834-F906-A1E0-3856-0F8FA6E60E15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518D5DD0-4F6A-D850-9907-59B468801B16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968EB53F-0F98-6A1D-DFD1-D4620DC8CA10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60ED00A-55A3-561B-0024-69CBFE31B2B7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85" name="直線矢印コネクタ 84">
            <a:extLst>
              <a:ext uri="{FF2B5EF4-FFF2-40B4-BE49-F238E27FC236}">
                <a16:creationId xmlns:a16="http://schemas.microsoft.com/office/drawing/2014/main" id="{A11D15D1-FEF6-55C1-AF7F-686EFC1E1429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2B1A7DE9-ADE4-EFE8-833E-D3A5C9AB5E12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83A4021A-FD8E-92DC-2DFB-7D70B038D8AF}"/>
              </a:ext>
            </a:extLst>
          </p:cNvPr>
          <p:cNvSpPr txBox="1"/>
          <p:nvPr/>
        </p:nvSpPr>
        <p:spPr>
          <a:xfrm>
            <a:off x="6238525" y="314714"/>
            <a:ext cx="17267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1. </a:t>
            </a:r>
            <a:r>
              <a:rPr kumimoji="1" lang="ja-JP" altLang="en-US" sz="900" dirty="0">
                <a:highlight>
                  <a:srgbClr val="FFFF00"/>
                </a:highlight>
              </a:rPr>
              <a:t>ユーザーが</a:t>
            </a:r>
            <a:r>
              <a:rPr kumimoji="1" lang="en-US" altLang="ja-JP" sz="900" dirty="0">
                <a:highlight>
                  <a:srgbClr val="FFFF00"/>
                </a:highlight>
              </a:rPr>
              <a:t>View</a:t>
            </a:r>
            <a:r>
              <a:rPr kumimoji="1" lang="ja-JP" altLang="en-US" sz="900" dirty="0">
                <a:highlight>
                  <a:srgbClr val="FFFF00"/>
                </a:highlight>
              </a:rPr>
              <a:t>を操作する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4F3768F-E66A-DC39-9600-DD8923CD41EC}"/>
              </a:ext>
            </a:extLst>
          </p:cNvPr>
          <p:cNvSpPr txBox="1"/>
          <p:nvPr/>
        </p:nvSpPr>
        <p:spPr>
          <a:xfrm>
            <a:off x="6201790" y="946592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2. View</a:t>
            </a:r>
            <a:r>
              <a:rPr kumimoji="1" lang="ja-JP" altLang="en-US" sz="900" dirty="0">
                <a:highlight>
                  <a:srgbClr val="FFFF00"/>
                </a:highlight>
              </a:rPr>
              <a:t>は</a:t>
            </a:r>
            <a:r>
              <a:rPr kumimoji="1" lang="en-US" altLang="ja-JP" sz="900" dirty="0">
                <a:highlight>
                  <a:srgbClr val="FFFF00"/>
                </a:highlight>
              </a:rPr>
              <a:t>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を呼ぶ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B3B7F709-6543-773A-E04B-13FD3336641F}"/>
              </a:ext>
            </a:extLst>
          </p:cNvPr>
          <p:cNvSpPr txBox="1"/>
          <p:nvPr/>
        </p:nvSpPr>
        <p:spPr>
          <a:xfrm>
            <a:off x="5649356" y="3794005"/>
            <a:ext cx="39052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3. ViewModel</a:t>
            </a:r>
            <a:r>
              <a:rPr kumimoji="1" lang="ja-JP" altLang="en-US" sz="900" dirty="0">
                <a:highlight>
                  <a:srgbClr val="FFFF00"/>
                </a:highlight>
              </a:rPr>
              <a:t>はリポジトリーを呼び出してエンティティの取得を試みる</a:t>
            </a:r>
          </a:p>
        </p:txBody>
      </p: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22188DF-2013-25C5-A063-B37976BD4F81}"/>
              </a:ext>
            </a:extLst>
          </p:cNvPr>
          <p:cNvSpPr txBox="1"/>
          <p:nvPr/>
        </p:nvSpPr>
        <p:spPr>
          <a:xfrm>
            <a:off x="6858506" y="5051342"/>
            <a:ext cx="34932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4. </a:t>
            </a:r>
            <a:r>
              <a:rPr kumimoji="1" lang="ja-JP" altLang="en-US" sz="900" dirty="0">
                <a:highlight>
                  <a:srgbClr val="FFFF00"/>
                </a:highlight>
              </a:rPr>
              <a:t>クライアントから</a:t>
            </a:r>
            <a:r>
              <a:rPr kumimoji="1" lang="en-US" altLang="ja-JP" sz="900" dirty="0">
                <a:highlight>
                  <a:srgbClr val="FFFF00"/>
                </a:highlight>
              </a:rPr>
              <a:t>gRPC</a:t>
            </a:r>
            <a:r>
              <a:rPr kumimoji="1" lang="ja-JP" altLang="en-US" sz="900" dirty="0">
                <a:highlight>
                  <a:srgbClr val="FFFF00"/>
                </a:highlight>
              </a:rPr>
              <a:t>を利用してサーバーサイドを呼び出す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F3E2BDB3-B078-785A-0624-E7BA95B9FD85}"/>
              </a:ext>
            </a:extLst>
          </p:cNvPr>
          <p:cNvSpPr txBox="1"/>
          <p:nvPr/>
        </p:nvSpPr>
        <p:spPr>
          <a:xfrm>
            <a:off x="3497027" y="46632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highlight>
                  <a:srgbClr val="FFFF00"/>
                </a:highlight>
              </a:rPr>
              <a:t>5. </a:t>
            </a:r>
            <a:r>
              <a:rPr kumimoji="1" lang="ja-JP" altLang="en-US" sz="900" dirty="0">
                <a:highlight>
                  <a:srgbClr val="FFFF00"/>
                </a:highlight>
              </a:rPr>
              <a:t>サーバーサイドはリポジトリーの実装を</a:t>
            </a:r>
            <a:endParaRPr kumimoji="1" lang="en-US" altLang="ja-JP" sz="900" dirty="0">
              <a:highlight>
                <a:srgbClr val="FFFF00"/>
              </a:highlight>
            </a:endParaRPr>
          </a:p>
          <a:p>
            <a:r>
              <a:rPr kumimoji="1" lang="ja-JP" altLang="en-US" sz="900" dirty="0">
                <a:highlight>
                  <a:srgbClr val="FFFF00"/>
                </a:highlight>
              </a:rPr>
              <a:t>　 呼び出してエンティティを取得する</a:t>
            </a: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27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61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C355F5-CAA3-ACE3-284D-2A3741AAF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24" y="0"/>
            <a:ext cx="10777952" cy="6858000"/>
          </a:xfrm>
          <a:prstGeom prst="rect">
            <a:avLst/>
          </a:prstGeom>
        </p:spPr>
      </p:pic>
      <p:sp>
        <p:nvSpPr>
          <p:cNvPr id="2" name="フリーフォーム: 図形 1">
            <a:extLst>
              <a:ext uri="{FF2B5EF4-FFF2-40B4-BE49-F238E27FC236}">
                <a16:creationId xmlns:a16="http://schemas.microsoft.com/office/drawing/2014/main" id="{4D250D1F-64FF-8554-E4E8-DE4D30899028}"/>
              </a:ext>
            </a:extLst>
          </p:cNvPr>
          <p:cNvSpPr/>
          <p:nvPr/>
        </p:nvSpPr>
        <p:spPr>
          <a:xfrm>
            <a:off x="5935862" y="421054"/>
            <a:ext cx="4563925" cy="5939692"/>
          </a:xfrm>
          <a:custGeom>
            <a:avLst/>
            <a:gdLst>
              <a:gd name="connsiteX0" fmla="*/ 329634 w 4563925"/>
              <a:gd name="connsiteY0" fmla="*/ 0 h 5939692"/>
              <a:gd name="connsiteX1" fmla="*/ 368711 w 4563925"/>
              <a:gd name="connsiteY1" fmla="*/ 3634154 h 5939692"/>
              <a:gd name="connsiteX2" fmla="*/ 4065388 w 4563925"/>
              <a:gd name="connsiteY2" fmla="*/ 4243754 h 5939692"/>
              <a:gd name="connsiteX3" fmla="*/ 4166988 w 4563925"/>
              <a:gd name="connsiteY3" fmla="*/ 5838092 h 5939692"/>
              <a:gd name="connsiteX4" fmla="*/ 720403 w 4563925"/>
              <a:gd name="connsiteY4" fmla="*/ 4314092 h 5939692"/>
              <a:gd name="connsiteX5" fmla="*/ 110803 w 4563925"/>
              <a:gd name="connsiteY5" fmla="*/ 5939692 h 593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63925" h="5939692">
                <a:moveTo>
                  <a:pt x="329634" y="0"/>
                </a:moveTo>
                <a:cubicBezTo>
                  <a:pt x="37859" y="1463431"/>
                  <a:pt x="-253915" y="2926862"/>
                  <a:pt x="368711" y="3634154"/>
                </a:cubicBezTo>
                <a:cubicBezTo>
                  <a:pt x="991337" y="4341446"/>
                  <a:pt x="3432342" y="3876431"/>
                  <a:pt x="4065388" y="4243754"/>
                </a:cubicBezTo>
                <a:cubicBezTo>
                  <a:pt x="4698434" y="4611077"/>
                  <a:pt x="4724485" y="5826369"/>
                  <a:pt x="4166988" y="5838092"/>
                </a:cubicBezTo>
                <a:cubicBezTo>
                  <a:pt x="3609491" y="5849815"/>
                  <a:pt x="1396434" y="4297159"/>
                  <a:pt x="720403" y="4314092"/>
                </a:cubicBezTo>
                <a:cubicBezTo>
                  <a:pt x="44372" y="4331025"/>
                  <a:pt x="77587" y="5135358"/>
                  <a:pt x="110803" y="5939692"/>
                </a:cubicBezTo>
              </a:path>
            </a:pathLst>
          </a:custGeom>
          <a:noFill/>
          <a:ln w="57150"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9" name="楕円 58">
            <a:extLst>
              <a:ext uri="{FF2B5EF4-FFF2-40B4-BE49-F238E27FC236}">
                <a16:creationId xmlns:a16="http://schemas.microsoft.com/office/drawing/2014/main" id="{4B1A5908-B043-7189-0547-2A88C3D33D7C}"/>
              </a:ext>
            </a:extLst>
          </p:cNvPr>
          <p:cNvSpPr/>
          <p:nvPr/>
        </p:nvSpPr>
        <p:spPr>
          <a:xfrm>
            <a:off x="3605728" y="1520190"/>
            <a:ext cx="3878580" cy="387858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4188658" y="2103120"/>
            <a:ext cx="2712720" cy="271272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880734" y="2803519"/>
            <a:ext cx="1277743" cy="125096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4991020" y="23171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35DE73-44DD-9E74-441B-19CAE7799FA4}"/>
              </a:ext>
            </a:extLst>
          </p:cNvPr>
          <p:cNvSpPr txBox="1"/>
          <p:nvPr/>
        </p:nvSpPr>
        <p:spPr>
          <a:xfrm>
            <a:off x="4991020" y="1707356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ユースケース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2860399">
            <a:off x="2481656" y="5469640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>
            <a:off x="5040402" y="103658"/>
            <a:ext cx="987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UI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WPF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8838972">
            <a:off x="6956017" y="536697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300987-8C66-D866-FD9B-7DE8F5A9242A}"/>
              </a:ext>
            </a:extLst>
          </p:cNvPr>
          <p:cNvSpPr/>
          <p:nvPr/>
        </p:nvSpPr>
        <p:spPr>
          <a:xfrm>
            <a:off x="4420170" y="3841337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</a:t>
            </a:r>
            <a:endParaRPr kumimoji="1" lang="ja-JP" altLang="en-US" sz="800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38293" y="4285153"/>
            <a:ext cx="1082889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</a:t>
            </a:r>
            <a:endParaRPr kumimoji="1" lang="ja-JP" altLang="en-US" sz="800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A5EBE216-8792-3469-315F-DDFD8F1C2193}"/>
              </a:ext>
            </a:extLst>
          </p:cNvPr>
          <p:cNvSpPr/>
          <p:nvPr/>
        </p:nvSpPr>
        <p:spPr>
          <a:xfrm>
            <a:off x="3759340" y="5450699"/>
            <a:ext cx="1051374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</a:t>
            </a:r>
            <a:endParaRPr kumimoji="1" lang="ja-JP" altLang="en-US" sz="800" dirty="0"/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DCD3C585-B900-CC94-C843-D931DC59920A}"/>
              </a:ext>
            </a:extLst>
          </p:cNvPr>
          <p:cNvCxnSpPr>
            <a:cxnSpLocks/>
            <a:stCxn id="30" idx="1"/>
            <a:endCxn id="10" idx="2"/>
          </p:cNvCxnSpPr>
          <p:nvPr/>
        </p:nvCxnSpPr>
        <p:spPr>
          <a:xfrm flipH="1" flipV="1">
            <a:off x="4681428" y="4045216"/>
            <a:ext cx="556865" cy="34187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849345" y="4800521"/>
            <a:ext cx="1307945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VendorRepositoryClient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0"/>
            <a:endCxn id="30" idx="3"/>
          </p:cNvCxnSpPr>
          <p:nvPr/>
        </p:nvCxnSpPr>
        <p:spPr>
          <a:xfrm flipH="1" flipV="1">
            <a:off x="6321182" y="4387093"/>
            <a:ext cx="1182136" cy="413428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907DB74-4CF6-D07C-44AD-CAF599C0D461}"/>
              </a:ext>
            </a:extLst>
          </p:cNvPr>
          <p:cNvSpPr/>
          <p:nvPr/>
        </p:nvSpPr>
        <p:spPr>
          <a:xfrm>
            <a:off x="5947629" y="668582"/>
            <a:ext cx="522515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</a:t>
            </a:r>
            <a:endParaRPr kumimoji="1" lang="ja-JP" altLang="en-US" sz="800" dirty="0"/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48D761A-C49F-F165-BBB0-05A62C3267A3}"/>
              </a:ext>
            </a:extLst>
          </p:cNvPr>
          <p:cNvSpPr/>
          <p:nvPr/>
        </p:nvSpPr>
        <p:spPr>
          <a:xfrm>
            <a:off x="5855049" y="1248370"/>
            <a:ext cx="73016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ViewModel</a:t>
            </a:r>
            <a:endParaRPr kumimoji="1" lang="ja-JP" altLang="en-US" sz="800" dirty="0"/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5A2EC888-3B39-BAE5-ED8B-232F35AEDB16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208887" y="872461"/>
            <a:ext cx="11246" cy="375909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279232" y="3545375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TaxRate</a:t>
            </a:r>
            <a:endParaRPr kumimoji="1" lang="ja-JP" altLang="en-US" sz="800" dirty="0"/>
          </a:p>
        </p:txBody>
      </p: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28DDE0D9-A709-A24B-FFDC-A52EEE59F4B9}"/>
              </a:ext>
            </a:extLst>
          </p:cNvPr>
          <p:cNvCxnSpPr>
            <a:cxnSpLocks/>
            <a:stCxn id="10" idx="3"/>
            <a:endCxn id="62" idx="1"/>
          </p:cNvCxnSpPr>
          <p:nvPr/>
        </p:nvCxnSpPr>
        <p:spPr>
          <a:xfrm flipV="1">
            <a:off x="4942685" y="3647315"/>
            <a:ext cx="336547" cy="29596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885323" y="3050799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6381991" y="539590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IVendorRepositoryService</a:t>
            </a:r>
            <a:endParaRPr kumimoji="1" lang="ja-JP" altLang="en-US" sz="800" dirty="0"/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726600" y="5944525"/>
            <a:ext cx="136458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VendorRepositoryService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4" idx="2"/>
            <a:endCxn id="143" idx="0"/>
          </p:cNvCxnSpPr>
          <p:nvPr/>
        </p:nvCxnSpPr>
        <p:spPr>
          <a:xfrm flipH="1">
            <a:off x="7082875" y="4992652"/>
            <a:ext cx="420443" cy="40325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143" idx="2"/>
          </p:cNvCxnSpPr>
          <p:nvPr/>
        </p:nvCxnSpPr>
        <p:spPr>
          <a:xfrm flipV="1">
            <a:off x="6408894" y="5588040"/>
            <a:ext cx="673981" cy="356485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779738" y="4489032"/>
            <a:ext cx="629156" cy="1455493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矢印コネクタ 93">
            <a:extLst>
              <a:ext uri="{FF2B5EF4-FFF2-40B4-BE49-F238E27FC236}">
                <a16:creationId xmlns:a16="http://schemas.microsoft.com/office/drawing/2014/main" id="{ACA23253-FB08-3D92-03CD-6B83A4575206}"/>
              </a:ext>
            </a:extLst>
          </p:cNvPr>
          <p:cNvCxnSpPr>
            <a:cxnSpLocks/>
            <a:stCxn id="42" idx="2"/>
            <a:endCxn id="30" idx="0"/>
          </p:cNvCxnSpPr>
          <p:nvPr/>
        </p:nvCxnSpPr>
        <p:spPr>
          <a:xfrm flipH="1">
            <a:off x="5779738" y="1452249"/>
            <a:ext cx="440395" cy="2832904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F14900EF-3AF4-F268-B2C6-1188474FF171}"/>
              </a:ext>
            </a:extLst>
          </p:cNvPr>
          <p:cNvCxnSpPr>
            <a:cxnSpLocks/>
            <a:stCxn id="31" idx="0"/>
            <a:endCxn id="30" idx="2"/>
          </p:cNvCxnSpPr>
          <p:nvPr/>
        </p:nvCxnSpPr>
        <p:spPr>
          <a:xfrm flipV="1">
            <a:off x="4285027" y="4489032"/>
            <a:ext cx="1494711" cy="96166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楕円 13">
            <a:extLst>
              <a:ext uri="{FF2B5EF4-FFF2-40B4-BE49-F238E27FC236}">
                <a16:creationId xmlns:a16="http://schemas.microsoft.com/office/drawing/2014/main" id="{41B99B1F-982C-9914-D4FD-0BF96ED3098F}"/>
              </a:ext>
            </a:extLst>
          </p:cNvPr>
          <p:cNvSpPr/>
          <p:nvPr/>
        </p:nvSpPr>
        <p:spPr>
          <a:xfrm>
            <a:off x="66488" y="2460390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DDDB001-54A2-785E-3901-CE0A0172AC03}"/>
              </a:ext>
            </a:extLst>
          </p:cNvPr>
          <p:cNvSpPr/>
          <p:nvPr/>
        </p:nvSpPr>
        <p:spPr>
          <a:xfrm>
            <a:off x="712747" y="355263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IDatabase</a:t>
            </a:r>
            <a:endParaRPr kumimoji="1" lang="ja-JP" altLang="en-US" sz="900" dirty="0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3409B24-3D40-E788-4C8B-9FD9BC48FB43}"/>
              </a:ext>
            </a:extLst>
          </p:cNvPr>
          <p:cNvSpPr/>
          <p:nvPr/>
        </p:nvSpPr>
        <p:spPr>
          <a:xfrm>
            <a:off x="664554" y="310852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ITransaction</a:t>
            </a:r>
            <a:endParaRPr kumimoji="1" lang="ja-JP" altLang="en-US" sz="900" dirty="0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3179C7DF-1336-8E26-71F3-9C138FE80417}"/>
              </a:ext>
            </a:extLst>
          </p:cNvPr>
          <p:cNvCxnSpPr>
            <a:cxnSpLocks/>
            <a:stCxn id="40" idx="0"/>
            <a:endCxn id="43" idx="2"/>
          </p:cNvCxnSpPr>
          <p:nvPr/>
        </p:nvCxnSpPr>
        <p:spPr>
          <a:xfrm flipH="1" flipV="1">
            <a:off x="1087710" y="3332047"/>
            <a:ext cx="1" cy="220591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98647C-118E-D35C-1C9E-81088F591FF7}"/>
              </a:ext>
            </a:extLst>
          </p:cNvPr>
          <p:cNvSpPr txBox="1"/>
          <p:nvPr/>
        </p:nvSpPr>
        <p:spPr>
          <a:xfrm>
            <a:off x="233396" y="254435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&lt;</a:t>
            </a:r>
            <a:r>
              <a:rPr kumimoji="1" lang="ja-JP" altLang="en-US" sz="1200" dirty="0"/>
              <a:t>サプライヤー</a:t>
            </a:r>
            <a:r>
              <a:rPr kumimoji="1" lang="en-US" altLang="ja-JP" sz="1200" dirty="0"/>
              <a:t>&gt;</a:t>
            </a:r>
          </a:p>
          <a:p>
            <a:pPr algn="ctr"/>
            <a:r>
              <a:rPr kumimoji="1" lang="ja-JP" altLang="en-US" sz="1200" dirty="0"/>
              <a:t>データベースドメイン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D06ACCB0-E2F8-46B3-15D6-10061969B446}"/>
              </a:ext>
            </a:extLst>
          </p:cNvPr>
          <p:cNvSpPr/>
          <p:nvPr/>
        </p:nvSpPr>
        <p:spPr>
          <a:xfrm>
            <a:off x="712747" y="3977918"/>
            <a:ext cx="749927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Database</a:t>
            </a:r>
            <a:endParaRPr kumimoji="1" lang="ja-JP" altLang="en-US" sz="900" dirty="0"/>
          </a:p>
        </p:txBody>
      </p: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0285CED7-5F73-8E0A-2258-52EACF0A93FD}"/>
              </a:ext>
            </a:extLst>
          </p:cNvPr>
          <p:cNvCxnSpPr>
            <a:cxnSpLocks/>
            <a:stCxn id="48" idx="0"/>
            <a:endCxn id="40" idx="2"/>
          </p:cNvCxnSpPr>
          <p:nvPr/>
        </p:nvCxnSpPr>
        <p:spPr>
          <a:xfrm flipV="1">
            <a:off x="1087711" y="3776158"/>
            <a:ext cx="0" cy="20176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797899" y="4701643"/>
            <a:ext cx="13376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PurchasingDatabase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1DBC564B-2012-49D5-F206-C2678EC1C529}"/>
              </a:ext>
            </a:extLst>
          </p:cNvPr>
          <p:cNvCxnSpPr>
            <a:cxnSpLocks/>
            <a:stCxn id="31" idx="0"/>
            <a:endCxn id="50" idx="2"/>
          </p:cNvCxnSpPr>
          <p:nvPr/>
        </p:nvCxnSpPr>
        <p:spPr>
          <a:xfrm flipH="1" flipV="1">
            <a:off x="3466705" y="4925163"/>
            <a:ext cx="818322" cy="52553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888D8AFF-1878-BED8-8181-AF6D02261B2B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1462674" y="4176737"/>
            <a:ext cx="1335225" cy="63666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D39F71D-ACB7-EE64-A0E3-0EF078916E60}"/>
              </a:ext>
            </a:extLst>
          </p:cNvPr>
          <p:cNvSpPr/>
          <p:nvPr/>
        </p:nvSpPr>
        <p:spPr>
          <a:xfrm>
            <a:off x="2449787" y="3982055"/>
            <a:ext cx="1433701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RePurchasingDatabase</a:t>
            </a:r>
            <a:endParaRPr kumimoji="1" lang="ja-JP" altLang="en-US" sz="900" dirty="0"/>
          </a:p>
        </p:txBody>
      </p: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5906C520-0CC9-5269-B46E-1D676C89052E}"/>
              </a:ext>
            </a:extLst>
          </p:cNvPr>
          <p:cNvCxnSpPr>
            <a:cxnSpLocks/>
            <a:stCxn id="81" idx="1"/>
            <a:endCxn id="48" idx="3"/>
          </p:cNvCxnSpPr>
          <p:nvPr/>
        </p:nvCxnSpPr>
        <p:spPr>
          <a:xfrm flipH="1" flipV="1">
            <a:off x="1462674" y="4089678"/>
            <a:ext cx="987113" cy="413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40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C7D62A7E-FB91-E8FC-9E9A-292066F06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2" y="808061"/>
            <a:ext cx="5050171" cy="493714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599395C-AC9C-2E2D-281E-0F8E0816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285" y="1063859"/>
            <a:ext cx="6886043" cy="4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368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FE564B-74BE-6F7B-B98F-E2B130D3C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14" y="0"/>
            <a:ext cx="11898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32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DD2ECEC-9A6E-0288-FAF8-FAD5C55A8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834" y="0"/>
            <a:ext cx="7101504" cy="685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4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209133" y="4779575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35131" y="5974972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1079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09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B477FC6-8DA0-E9CA-D168-044F200080A8}"/>
              </a:ext>
            </a:extLst>
          </p:cNvPr>
          <p:cNvSpPr txBox="1"/>
          <p:nvPr/>
        </p:nvSpPr>
        <p:spPr>
          <a:xfrm>
            <a:off x="9284137" y="3113686"/>
            <a:ext cx="2959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①起動時に認証サービスを呼び出す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F1D08B2F-20C5-3EE1-64DE-09D6B74A6E12}"/>
              </a:ext>
            </a:extLst>
          </p:cNvPr>
          <p:cNvSpPr txBox="1"/>
          <p:nvPr/>
        </p:nvSpPr>
        <p:spPr>
          <a:xfrm>
            <a:off x="7842314" y="2355560"/>
            <a:ext cx="26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REST</a:t>
            </a:r>
            <a:r>
              <a:rPr kumimoji="1" lang="ja-JP" altLang="en-US" sz="1400" dirty="0">
                <a:highlight>
                  <a:srgbClr val="FFFF00"/>
                </a:highlight>
              </a:rPr>
              <a:t> </a:t>
            </a:r>
            <a:r>
              <a:rPr kumimoji="1" lang="en-US" altLang="ja-JP" sz="1400" dirty="0">
                <a:highlight>
                  <a:srgbClr val="FFFF00"/>
                </a:highlight>
              </a:rPr>
              <a:t>API</a:t>
            </a:r>
            <a:r>
              <a:rPr kumimoji="1" lang="ja-JP" altLang="en-US" sz="1400" dirty="0">
                <a:highlight>
                  <a:srgbClr val="FFFF00"/>
                </a:highlight>
              </a:rPr>
              <a:t>を呼び出して認証する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09EFCC4-AA1C-6209-A0CA-24B98512581F}"/>
              </a:ext>
            </a:extLst>
          </p:cNvPr>
          <p:cNvSpPr txBox="1"/>
          <p:nvPr/>
        </p:nvSpPr>
        <p:spPr>
          <a:xfrm>
            <a:off x="5695343" y="709649"/>
            <a:ext cx="29972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Windows</a:t>
            </a:r>
            <a:r>
              <a:rPr kumimoji="1" lang="ja-JP" altLang="en-US" sz="1400" dirty="0">
                <a:highlight>
                  <a:srgbClr val="FFFF00"/>
                </a:highlight>
              </a:rPr>
              <a:t>認証アカウントを特定する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B15A0-5597-44BC-6CCE-2E520AFE5CAB}"/>
              </a:ext>
            </a:extLst>
          </p:cNvPr>
          <p:cNvSpPr txBox="1"/>
          <p:nvPr/>
        </p:nvSpPr>
        <p:spPr>
          <a:xfrm>
            <a:off x="2889363" y="3037469"/>
            <a:ext cx="2291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④適切な利用者か判定する</a:t>
            </a:r>
          </a:p>
        </p:txBody>
      </p:sp>
    </p:spTree>
    <p:extLst>
      <p:ext uri="{BB962C8B-B14F-4D97-AF65-F5344CB8AC3E}">
        <p14:creationId xmlns:p14="http://schemas.microsoft.com/office/powerpoint/2010/main" val="165510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BC09D224-A2D1-6988-3F97-49F1D6BF085A}"/>
              </a:ext>
            </a:extLst>
          </p:cNvPr>
          <p:cNvSpPr/>
          <p:nvPr/>
        </p:nvSpPr>
        <p:spPr>
          <a:xfrm rot="10800000">
            <a:off x="4110810" y="390093"/>
            <a:ext cx="2211979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楕円 190">
            <a:extLst>
              <a:ext uri="{FF2B5EF4-FFF2-40B4-BE49-F238E27FC236}">
                <a16:creationId xmlns:a16="http://schemas.microsoft.com/office/drawing/2014/main" id="{38E2AE4D-23AD-8D67-1D60-2AAC3FEFB9FF}"/>
              </a:ext>
            </a:extLst>
          </p:cNvPr>
          <p:cNvSpPr/>
          <p:nvPr/>
        </p:nvSpPr>
        <p:spPr>
          <a:xfrm rot="10800000">
            <a:off x="6575395" y="1802205"/>
            <a:ext cx="2211979" cy="139869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C990C2C-0114-CB69-C9A5-F2BC15A6AE81}"/>
              </a:ext>
            </a:extLst>
          </p:cNvPr>
          <p:cNvSpPr txBox="1"/>
          <p:nvPr/>
        </p:nvSpPr>
        <p:spPr>
          <a:xfrm rot="1857908">
            <a:off x="6705132" y="650353"/>
            <a:ext cx="1111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 API(REST)</a:t>
            </a:r>
            <a:endParaRPr kumimoji="1" lang="ja-JP" altLang="en-US" sz="12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A331F0C-DED6-9FEE-30FF-BFA9225DBCDC}"/>
              </a:ext>
            </a:extLst>
          </p:cNvPr>
          <p:cNvSpPr/>
          <p:nvPr/>
        </p:nvSpPr>
        <p:spPr>
          <a:xfrm>
            <a:off x="6492912" y="2299923"/>
            <a:ext cx="1373737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ClientAuthenticationContext</a:t>
            </a:r>
            <a:endParaRPr kumimoji="1" lang="ja-JP" altLang="en-US" sz="800" dirty="0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1E34BBF9-93DD-9871-FFF8-C6FFE1AF24C9}"/>
              </a:ext>
            </a:extLst>
          </p:cNvPr>
          <p:cNvCxnSpPr>
            <a:cxnSpLocks/>
            <a:stCxn id="4" idx="2"/>
            <a:endCxn id="30" idx="0"/>
          </p:cNvCxnSpPr>
          <p:nvPr/>
        </p:nvCxnSpPr>
        <p:spPr>
          <a:xfrm flipH="1">
            <a:off x="5863888" y="2492054"/>
            <a:ext cx="1315893" cy="19307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5412EFC9-183D-3C63-481C-8497A94C18A0}"/>
              </a:ext>
            </a:extLst>
          </p:cNvPr>
          <p:cNvSpPr/>
          <p:nvPr/>
        </p:nvSpPr>
        <p:spPr>
          <a:xfrm>
            <a:off x="2817680" y="3532955"/>
            <a:ext cx="905653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UserRepository</a:t>
            </a:r>
            <a:endParaRPr kumimoji="1" lang="ja-JP" altLang="en-US" sz="900" dirty="0"/>
          </a:p>
        </p:txBody>
      </p: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9CA5B248-1C30-C719-B7EE-5D6C0A06FC67}"/>
              </a:ext>
            </a:extLst>
          </p:cNvPr>
          <p:cNvSpPr/>
          <p:nvPr/>
        </p:nvSpPr>
        <p:spPr>
          <a:xfrm>
            <a:off x="5831046" y="1588133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04207AB2-9412-0B87-DDC3-0784998AFC17}"/>
              </a:ext>
            </a:extLst>
          </p:cNvPr>
          <p:cNvSpPr/>
          <p:nvPr/>
        </p:nvSpPr>
        <p:spPr>
          <a:xfrm>
            <a:off x="4730585" y="3542776"/>
            <a:ext cx="879577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IUserRepository</a:t>
            </a:r>
            <a:endParaRPr kumimoji="1" lang="ja-JP" altLang="en-US" sz="800" dirty="0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9C6D131-20C6-4918-79A2-C5E16B56AF7B}"/>
              </a:ext>
            </a:extLst>
          </p:cNvPr>
          <p:cNvSpPr/>
          <p:nvPr/>
        </p:nvSpPr>
        <p:spPr>
          <a:xfrm>
            <a:off x="4467444" y="1022855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AuthenticationController</a:t>
            </a:r>
            <a:endParaRPr kumimoji="1" lang="ja-JP" altLang="en-US" sz="800" dirty="0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7EFC8B9C-E904-64E1-4387-3C8466E48D32}"/>
              </a:ext>
            </a:extLst>
          </p:cNvPr>
          <p:cNvCxnSpPr>
            <a:cxnSpLocks/>
            <a:stCxn id="50" idx="3"/>
            <a:endCxn id="76" idx="1"/>
          </p:cNvCxnSpPr>
          <p:nvPr/>
        </p:nvCxnSpPr>
        <p:spPr>
          <a:xfrm>
            <a:off x="3723333" y="3644715"/>
            <a:ext cx="1007252" cy="1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F3388485-8D0F-ED69-DE14-CD3FEFD0C731}"/>
              </a:ext>
            </a:extLst>
          </p:cNvPr>
          <p:cNvSpPr/>
          <p:nvPr/>
        </p:nvSpPr>
        <p:spPr>
          <a:xfrm>
            <a:off x="7524489" y="2690604"/>
            <a:ext cx="1109481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AuthenticationService</a:t>
            </a:r>
            <a:endParaRPr kumimoji="1" lang="ja-JP" altLang="en-US" sz="800" dirty="0"/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20CED41C-D269-F11E-6CB7-46C49D0D91AE}"/>
              </a:ext>
            </a:extLst>
          </p:cNvPr>
          <p:cNvCxnSpPr>
            <a:cxnSpLocks/>
            <a:stCxn id="108" idx="1"/>
            <a:endCxn id="4" idx="2"/>
          </p:cNvCxnSpPr>
          <p:nvPr/>
        </p:nvCxnSpPr>
        <p:spPr>
          <a:xfrm flipH="1" flipV="1">
            <a:off x="7179781" y="2492054"/>
            <a:ext cx="344708" cy="294616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E448070-692F-F4BD-703F-D517781532C7}"/>
              </a:ext>
            </a:extLst>
          </p:cNvPr>
          <p:cNvCxnSpPr>
            <a:cxnSpLocks/>
            <a:stCxn id="75" idx="2"/>
            <a:endCxn id="62" idx="0"/>
          </p:cNvCxnSpPr>
          <p:nvPr/>
        </p:nvCxnSpPr>
        <p:spPr>
          <a:xfrm flipH="1">
            <a:off x="5872933" y="1780264"/>
            <a:ext cx="658177" cy="1321713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直線矢印コネクタ 1">
            <a:extLst>
              <a:ext uri="{FF2B5EF4-FFF2-40B4-BE49-F238E27FC236}">
                <a16:creationId xmlns:a16="http://schemas.microsoft.com/office/drawing/2014/main" id="{DA2BF0E5-F83D-2C34-E3F3-AFEF242ADA90}"/>
              </a:ext>
            </a:extLst>
          </p:cNvPr>
          <p:cNvCxnSpPr>
            <a:cxnSpLocks/>
            <a:stCxn id="80" idx="2"/>
            <a:endCxn id="75" idx="0"/>
          </p:cNvCxnSpPr>
          <p:nvPr/>
        </p:nvCxnSpPr>
        <p:spPr>
          <a:xfrm>
            <a:off x="5167508" y="1214986"/>
            <a:ext cx="1363602" cy="37314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7D7FFDDC-C2B4-AEBE-B6E0-52FF2BC640F0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21061" y="1776140"/>
            <a:ext cx="958169" cy="91446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矢印コネクタ 76">
            <a:extLst>
              <a:ext uri="{FF2B5EF4-FFF2-40B4-BE49-F238E27FC236}">
                <a16:creationId xmlns:a16="http://schemas.microsoft.com/office/drawing/2014/main" id="{FDC843DF-50F4-20F0-7469-5AD261B0C718}"/>
              </a:ext>
            </a:extLst>
          </p:cNvPr>
          <p:cNvCxnSpPr>
            <a:cxnSpLocks/>
          </p:cNvCxnSpPr>
          <p:nvPr/>
        </p:nvCxnSpPr>
        <p:spPr>
          <a:xfrm flipV="1">
            <a:off x="5380812" y="3323410"/>
            <a:ext cx="288856" cy="21101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89" name="テキスト ボックス 188">
            <a:extLst>
              <a:ext uri="{FF2B5EF4-FFF2-40B4-BE49-F238E27FC236}">
                <a16:creationId xmlns:a16="http://schemas.microsoft.com/office/drawing/2014/main" id="{EE4572CD-59CB-C9A1-B432-53F93BD390B5}"/>
              </a:ext>
            </a:extLst>
          </p:cNvPr>
          <p:cNvSpPr txBox="1"/>
          <p:nvPr/>
        </p:nvSpPr>
        <p:spPr>
          <a:xfrm>
            <a:off x="4560014" y="598506"/>
            <a:ext cx="1393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04B32B0C-5823-0460-204C-8B6EA89B6BE7}"/>
              </a:ext>
            </a:extLst>
          </p:cNvPr>
          <p:cNvSpPr txBox="1"/>
          <p:nvPr/>
        </p:nvSpPr>
        <p:spPr>
          <a:xfrm>
            <a:off x="7012240" y="1984681"/>
            <a:ext cx="1400832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REST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BB8E5285-3105-482C-A447-21226EAB4BF6}"/>
              </a:ext>
            </a:extLst>
          </p:cNvPr>
          <p:cNvCxnSpPr>
            <a:cxnSpLocks/>
            <a:stCxn id="22" idx="1"/>
            <a:endCxn id="21" idx="3"/>
          </p:cNvCxnSpPr>
          <p:nvPr/>
        </p:nvCxnSpPr>
        <p:spPr>
          <a:xfrm flipH="1">
            <a:off x="7565644" y="2769667"/>
            <a:ext cx="2493745" cy="112948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D8E78A7A-6047-7194-7228-066BCBD4EBFD}"/>
              </a:ext>
            </a:extLst>
          </p:cNvPr>
          <p:cNvSpPr/>
          <p:nvPr/>
        </p:nvSpPr>
        <p:spPr>
          <a:xfrm>
            <a:off x="6391772" y="3797214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IAuthenticationService</a:t>
            </a:r>
            <a:endParaRPr kumimoji="1" lang="ja-JP" altLang="en-US" sz="800" dirty="0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D918D046-D2A1-E529-6A56-A8EEC2E67C9E}"/>
              </a:ext>
            </a:extLst>
          </p:cNvPr>
          <p:cNvCxnSpPr>
            <a:cxnSpLocks/>
            <a:stCxn id="108" idx="2"/>
            <a:endCxn id="21" idx="0"/>
          </p:cNvCxnSpPr>
          <p:nvPr/>
        </p:nvCxnSpPr>
        <p:spPr>
          <a:xfrm flipH="1">
            <a:off x="6978708" y="2882735"/>
            <a:ext cx="1100522" cy="914479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E5E44F7C-BD35-2530-DA8A-B4C1D10732B6}"/>
              </a:ext>
            </a:extLst>
          </p:cNvPr>
          <p:cNvCxnSpPr>
            <a:cxnSpLocks/>
            <a:stCxn id="21" idx="2"/>
            <a:endCxn id="30" idx="0"/>
          </p:cNvCxnSpPr>
          <p:nvPr/>
        </p:nvCxnSpPr>
        <p:spPr>
          <a:xfrm flipH="1">
            <a:off x="5863888" y="4001093"/>
            <a:ext cx="1114820" cy="421757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線矢印コネクタ 101">
            <a:extLst>
              <a:ext uri="{FF2B5EF4-FFF2-40B4-BE49-F238E27FC236}">
                <a16:creationId xmlns:a16="http://schemas.microsoft.com/office/drawing/2014/main" id="{3ACD3DBA-11CE-295B-E9C0-1FE6970D4D2C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>
            <a:off x="5167508" y="1214986"/>
            <a:ext cx="2866" cy="232779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A24AB6AE-1889-3DA0-2055-417BDC3BF9A7}"/>
              </a:ext>
            </a:extLst>
          </p:cNvPr>
          <p:cNvSpPr/>
          <p:nvPr/>
        </p:nvSpPr>
        <p:spPr>
          <a:xfrm>
            <a:off x="3733101" y="1088438"/>
            <a:ext cx="6333688" cy="2836104"/>
          </a:xfrm>
          <a:custGeom>
            <a:avLst/>
            <a:gdLst>
              <a:gd name="connsiteX0" fmla="*/ 6333688 w 6333688"/>
              <a:gd name="connsiteY0" fmla="*/ 1755430 h 2836104"/>
              <a:gd name="connsiteX1" fmla="*/ 3217178 w 6333688"/>
              <a:gd name="connsiteY1" fmla="*/ 2749525 h 2836104"/>
              <a:gd name="connsiteX2" fmla="*/ 3955409 w 6333688"/>
              <a:gd name="connsiteY2" fmla="*/ 1684123 h 2836104"/>
              <a:gd name="connsiteX3" fmla="*/ 1577130 w 6333688"/>
              <a:gd name="connsiteY3" fmla="*/ 10520 h 2836104"/>
              <a:gd name="connsiteX4" fmla="*/ 1426128 w 6333688"/>
              <a:gd name="connsiteY4" fmla="*/ 2543995 h 2836104"/>
              <a:gd name="connsiteX5" fmla="*/ 0 w 6333688"/>
              <a:gd name="connsiteY5" fmla="*/ 2678219 h 2836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33688" h="2836104">
                <a:moveTo>
                  <a:pt x="6333688" y="1755430"/>
                </a:moveTo>
                <a:cubicBezTo>
                  <a:pt x="4973623" y="2258419"/>
                  <a:pt x="3613558" y="2761409"/>
                  <a:pt x="3217178" y="2749525"/>
                </a:cubicBezTo>
                <a:cubicBezTo>
                  <a:pt x="2820798" y="2737641"/>
                  <a:pt x="4228750" y="2140624"/>
                  <a:pt x="3955409" y="1684123"/>
                </a:cubicBezTo>
                <a:cubicBezTo>
                  <a:pt x="3682068" y="1227622"/>
                  <a:pt x="1998677" y="-132792"/>
                  <a:pt x="1577130" y="10520"/>
                </a:cubicBezTo>
                <a:cubicBezTo>
                  <a:pt x="1155583" y="153832"/>
                  <a:pt x="1688983" y="2099379"/>
                  <a:pt x="1426128" y="2543995"/>
                </a:cubicBezTo>
                <a:cubicBezTo>
                  <a:pt x="1163273" y="2988611"/>
                  <a:pt x="581636" y="2833415"/>
                  <a:pt x="0" y="2678219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41EDCF2-822C-5905-4E54-446DCB04E6E1}"/>
              </a:ext>
            </a:extLst>
          </p:cNvPr>
          <p:cNvSpPr txBox="1"/>
          <p:nvPr/>
        </p:nvSpPr>
        <p:spPr>
          <a:xfrm>
            <a:off x="5989988" y="1084255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5.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トークンを暗号化する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04CB4A2-BD98-62F4-B3A3-7A7BF800637F}"/>
              </a:ext>
            </a:extLst>
          </p:cNvPr>
          <p:cNvSpPr txBox="1"/>
          <p:nvPr/>
        </p:nvSpPr>
        <p:spPr>
          <a:xfrm>
            <a:off x="7907007" y="2324822"/>
            <a:ext cx="22781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highlight>
                  <a:srgbClr val="FFFF00"/>
                </a:highlight>
              </a:rPr>
              <a:t>6.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トークンを復号化する</a:t>
            </a:r>
          </a:p>
        </p:txBody>
      </p:sp>
    </p:spTree>
    <p:extLst>
      <p:ext uri="{BB962C8B-B14F-4D97-AF65-F5344CB8AC3E}">
        <p14:creationId xmlns:p14="http://schemas.microsoft.com/office/powerpoint/2010/main" val="1145419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楕円 10">
            <a:extLst>
              <a:ext uri="{FF2B5EF4-FFF2-40B4-BE49-F238E27FC236}">
                <a16:creationId xmlns:a16="http://schemas.microsoft.com/office/drawing/2014/main" id="{61F6DF7D-A748-EE48-3EDD-9DD5FF2C9BD6}"/>
              </a:ext>
            </a:extLst>
          </p:cNvPr>
          <p:cNvSpPr/>
          <p:nvPr/>
        </p:nvSpPr>
        <p:spPr>
          <a:xfrm>
            <a:off x="2188408" y="102870"/>
            <a:ext cx="6713220" cy="67132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D8B52D55-1ACB-79D8-60DE-A16C4075EF0A}"/>
              </a:ext>
            </a:extLst>
          </p:cNvPr>
          <p:cNvSpPr/>
          <p:nvPr/>
        </p:nvSpPr>
        <p:spPr>
          <a:xfrm>
            <a:off x="2489083" y="428957"/>
            <a:ext cx="6061046" cy="6061046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5F7EEE-98CD-3F37-082F-E28F6540080E}"/>
              </a:ext>
            </a:extLst>
          </p:cNvPr>
          <p:cNvSpPr/>
          <p:nvPr/>
        </p:nvSpPr>
        <p:spPr>
          <a:xfrm>
            <a:off x="3844970" y="1824962"/>
            <a:ext cx="3431728" cy="324513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FFE21E94-485A-C504-A486-1BA75B83CD04}"/>
              </a:ext>
            </a:extLst>
          </p:cNvPr>
          <p:cNvSpPr/>
          <p:nvPr/>
        </p:nvSpPr>
        <p:spPr>
          <a:xfrm>
            <a:off x="4654656" y="2534156"/>
            <a:ext cx="1758764" cy="173581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600" dirty="0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98303B1-6CAE-D4BA-048E-7CC9A9B37E87}"/>
              </a:ext>
            </a:extLst>
          </p:cNvPr>
          <p:cNvSpPr/>
          <p:nvPr/>
        </p:nvSpPr>
        <p:spPr>
          <a:xfrm rot="10800000">
            <a:off x="4752754" y="5077234"/>
            <a:ext cx="2211979" cy="13402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E9D4CB9-5959-1148-D829-74B9CE9F06EC}"/>
              </a:ext>
            </a:extLst>
          </p:cNvPr>
          <p:cNvSpPr/>
          <p:nvPr/>
        </p:nvSpPr>
        <p:spPr>
          <a:xfrm rot="10800000">
            <a:off x="6689648" y="4027158"/>
            <a:ext cx="2550761" cy="14425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BC21E71-31D6-3669-41F4-DA16D9DF5ADC}"/>
              </a:ext>
            </a:extLst>
          </p:cNvPr>
          <p:cNvSpPr txBox="1"/>
          <p:nvPr/>
        </p:nvSpPr>
        <p:spPr>
          <a:xfrm>
            <a:off x="5059147" y="218632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認証ドメイン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AA4408E-BAFB-5176-6604-E8A23E3A94FF}"/>
              </a:ext>
            </a:extLst>
          </p:cNvPr>
          <p:cNvSpPr txBox="1"/>
          <p:nvPr/>
        </p:nvSpPr>
        <p:spPr>
          <a:xfrm rot="5400000">
            <a:off x="1597615" y="3506217"/>
            <a:ext cx="1511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DB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SQL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Server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86B2D26-80C0-618F-02ED-D175574E544B}"/>
              </a:ext>
            </a:extLst>
          </p:cNvPr>
          <p:cNvSpPr txBox="1"/>
          <p:nvPr/>
        </p:nvSpPr>
        <p:spPr>
          <a:xfrm rot="19513899">
            <a:off x="6323189" y="5928766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Web</a:t>
            </a:r>
            <a:r>
              <a:rPr kumimoji="1" lang="ja-JP" altLang="en-US" sz="1200" dirty="0"/>
              <a:t> </a:t>
            </a:r>
            <a:r>
              <a:rPr kumimoji="1" lang="en-US" altLang="ja-JP" sz="1200" dirty="0"/>
              <a:t>API</a:t>
            </a:r>
            <a:r>
              <a:rPr kumimoji="1" lang="ja-JP" altLang="en-US" sz="1200" dirty="0"/>
              <a:t>（</a:t>
            </a:r>
            <a:r>
              <a:rPr kumimoji="1" lang="en-US" altLang="ja-JP" sz="1200" dirty="0"/>
              <a:t>MagicOnion</a:t>
            </a:r>
            <a:r>
              <a:rPr kumimoji="1" lang="ja-JP" altLang="en-US" sz="1200" dirty="0"/>
              <a:t>）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731D1CC2-2DD9-DD83-5AFE-6F5922CAD473}"/>
              </a:ext>
            </a:extLst>
          </p:cNvPr>
          <p:cNvSpPr/>
          <p:nvPr/>
        </p:nvSpPr>
        <p:spPr>
          <a:xfrm>
            <a:off x="5276952" y="4422850"/>
            <a:ext cx="1173872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IAuthenticationContext</a:t>
            </a:r>
            <a:endParaRPr kumimoji="1" lang="ja-JP" altLang="en-US" sz="800" dirty="0"/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A98648DD-CA39-A44E-987B-867781F0F296}"/>
              </a:ext>
            </a:extLst>
          </p:cNvPr>
          <p:cNvSpPr/>
          <p:nvPr/>
        </p:nvSpPr>
        <p:spPr>
          <a:xfrm>
            <a:off x="5576286" y="3101977"/>
            <a:ext cx="593294" cy="20387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</a:t>
            </a:r>
            <a:endParaRPr kumimoji="1" lang="ja-JP" altLang="en-US" sz="800" dirty="0"/>
          </a:p>
        </p:txBody>
      </p:sp>
      <p:sp>
        <p:nvSpPr>
          <p:cNvPr id="99" name="テキスト ボックス 98">
            <a:extLst>
              <a:ext uri="{FF2B5EF4-FFF2-40B4-BE49-F238E27FC236}">
                <a16:creationId xmlns:a16="http://schemas.microsoft.com/office/drawing/2014/main" id="{AA5D5232-5BEE-A25B-45B1-13CD85F12513}"/>
              </a:ext>
            </a:extLst>
          </p:cNvPr>
          <p:cNvSpPr txBox="1"/>
          <p:nvPr/>
        </p:nvSpPr>
        <p:spPr>
          <a:xfrm>
            <a:off x="4905501" y="2696537"/>
            <a:ext cx="12570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/>
              <a:t>AdventureWorks</a:t>
            </a:r>
            <a:endParaRPr kumimoji="1" lang="en-US" altLang="ja-JP" sz="1200" dirty="0"/>
          </a:p>
          <a:p>
            <a:pPr algn="ctr"/>
            <a:r>
              <a:rPr kumimoji="1" lang="ja-JP" altLang="en-US" sz="1200" dirty="0"/>
              <a:t>ドメイン</a:t>
            </a:r>
          </a:p>
        </p:txBody>
      </p: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911F935A-0D88-78F3-98CB-FF65845765DE}"/>
              </a:ext>
            </a:extLst>
          </p:cNvPr>
          <p:cNvSpPr/>
          <p:nvPr/>
        </p:nvSpPr>
        <p:spPr>
          <a:xfrm>
            <a:off x="5170373" y="5843499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AuthenticationFilterAttribute</a:t>
            </a:r>
          </a:p>
        </p:txBody>
      </p:sp>
      <p:sp>
        <p:nvSpPr>
          <p:cNvPr id="144" name="正方形/長方形 143">
            <a:extLst>
              <a:ext uri="{FF2B5EF4-FFF2-40B4-BE49-F238E27FC236}">
                <a16:creationId xmlns:a16="http://schemas.microsoft.com/office/drawing/2014/main" id="{F8FE543C-2B75-CE7A-8296-FEF7139D3CDA}"/>
              </a:ext>
            </a:extLst>
          </p:cNvPr>
          <p:cNvSpPr/>
          <p:nvPr/>
        </p:nvSpPr>
        <p:spPr>
          <a:xfrm>
            <a:off x="5170373" y="5318441"/>
            <a:ext cx="140176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ServerAuthenticationContext</a:t>
            </a:r>
            <a:endParaRPr kumimoji="1" lang="ja-JP" altLang="en-US" sz="800" dirty="0"/>
          </a:p>
        </p:txBody>
      </p: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F2AEEA68-0FB8-4DC0-DCBD-797E787F939D}"/>
              </a:ext>
            </a:extLst>
          </p:cNvPr>
          <p:cNvCxnSpPr>
            <a:cxnSpLocks/>
            <a:stCxn id="26" idx="1"/>
            <a:endCxn id="30" idx="3"/>
          </p:cNvCxnSpPr>
          <p:nvPr/>
        </p:nvCxnSpPr>
        <p:spPr>
          <a:xfrm flipH="1" flipV="1">
            <a:off x="6450824" y="4524790"/>
            <a:ext cx="905960" cy="129496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直線矢印コネクタ 150">
            <a:extLst>
              <a:ext uri="{FF2B5EF4-FFF2-40B4-BE49-F238E27FC236}">
                <a16:creationId xmlns:a16="http://schemas.microsoft.com/office/drawing/2014/main" id="{948FA136-FC6B-C86E-8662-6A5722464BC8}"/>
              </a:ext>
            </a:extLst>
          </p:cNvPr>
          <p:cNvCxnSpPr>
            <a:cxnSpLocks/>
            <a:stCxn id="144" idx="0"/>
            <a:endCxn id="30" idx="2"/>
          </p:cNvCxnSpPr>
          <p:nvPr/>
        </p:nvCxnSpPr>
        <p:spPr>
          <a:xfrm flipH="1" flipV="1">
            <a:off x="5863888" y="4626729"/>
            <a:ext cx="7369" cy="69171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直線矢印コネクタ 168">
            <a:extLst>
              <a:ext uri="{FF2B5EF4-FFF2-40B4-BE49-F238E27FC236}">
                <a16:creationId xmlns:a16="http://schemas.microsoft.com/office/drawing/2014/main" id="{F28BBDEA-4F70-4914-689F-9FF5F72D2C2A}"/>
              </a:ext>
            </a:extLst>
          </p:cNvPr>
          <p:cNvCxnSpPr>
            <a:cxnSpLocks/>
            <a:stCxn id="143" idx="0"/>
            <a:endCxn id="144" idx="2"/>
          </p:cNvCxnSpPr>
          <p:nvPr/>
        </p:nvCxnSpPr>
        <p:spPr>
          <a:xfrm flipV="1">
            <a:off x="5871257" y="5510572"/>
            <a:ext cx="0" cy="332927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5D8F4FBF-7589-5550-B03B-00751DB9C6A9}"/>
              </a:ext>
            </a:extLst>
          </p:cNvPr>
          <p:cNvCxnSpPr>
            <a:cxnSpLocks/>
          </p:cNvCxnSpPr>
          <p:nvPr/>
        </p:nvCxnSpPr>
        <p:spPr>
          <a:xfrm flipH="1">
            <a:off x="9225581" y="324027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6CFCCD8F-0A01-2D2E-8F15-33FB21CD8BC8}"/>
              </a:ext>
            </a:extLst>
          </p:cNvPr>
          <p:cNvCxnSpPr>
            <a:cxnSpLocks/>
          </p:cNvCxnSpPr>
          <p:nvPr/>
        </p:nvCxnSpPr>
        <p:spPr>
          <a:xfrm flipH="1">
            <a:off x="9225581" y="645752"/>
            <a:ext cx="543434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F3FCBB33-7C8C-2282-D71D-3EE106C9F76E}"/>
              </a:ext>
            </a:extLst>
          </p:cNvPr>
          <p:cNvSpPr txBox="1"/>
          <p:nvPr/>
        </p:nvSpPr>
        <p:spPr>
          <a:xfrm>
            <a:off x="9775445" y="19301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依存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53B51D49-7F0D-8EB5-88A1-D7AD077A4D2F}"/>
              </a:ext>
            </a:extLst>
          </p:cNvPr>
          <p:cNvSpPr txBox="1"/>
          <p:nvPr/>
        </p:nvSpPr>
        <p:spPr>
          <a:xfrm>
            <a:off x="9773544" y="50921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実現・継承</a:t>
            </a:r>
          </a:p>
        </p:txBody>
      </p:sp>
      <p:grpSp>
        <p:nvGrpSpPr>
          <p:cNvPr id="56" name="グループ化 55">
            <a:extLst>
              <a:ext uri="{FF2B5EF4-FFF2-40B4-BE49-F238E27FC236}">
                <a16:creationId xmlns:a16="http://schemas.microsoft.com/office/drawing/2014/main" id="{47515E68-A98B-00B2-EDA0-CD7DAECE2BA1}"/>
              </a:ext>
            </a:extLst>
          </p:cNvPr>
          <p:cNvGrpSpPr/>
          <p:nvPr/>
        </p:nvGrpSpPr>
        <p:grpSpPr>
          <a:xfrm>
            <a:off x="9240410" y="6141948"/>
            <a:ext cx="2494064" cy="388882"/>
            <a:chOff x="8200596" y="5696761"/>
            <a:chExt cx="2494064" cy="388882"/>
          </a:xfrm>
        </p:grpSpPr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2039C824-807A-0DC2-BCB0-12D14BC2E29A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32A268E7-9042-D6FA-308B-C7D8B9D3D2BD}"/>
                </a:ext>
              </a:extLst>
            </p:cNvPr>
            <p:cNvSpPr txBox="1"/>
            <p:nvPr/>
          </p:nvSpPr>
          <p:spPr>
            <a:xfrm>
              <a:off x="8884549" y="5751294"/>
              <a:ext cx="181011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Frameworks</a:t>
              </a:r>
              <a:r>
                <a:rPr kumimoji="1" lang="ja-JP" altLang="en-US" sz="1200" dirty="0"/>
                <a:t> ＆ </a:t>
              </a:r>
              <a:r>
                <a:rPr kumimoji="1" lang="en-US" altLang="ja-JP" sz="1200" dirty="0"/>
                <a:t>Drivers</a:t>
              </a:r>
              <a:endParaRPr kumimoji="1" lang="ja-JP" altLang="en-US" sz="1200" dirty="0"/>
            </a:p>
          </p:txBody>
        </p:sp>
      </p:grp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60B90672-2FB8-4805-89D5-8C0B4389A97C}"/>
              </a:ext>
            </a:extLst>
          </p:cNvPr>
          <p:cNvGrpSpPr/>
          <p:nvPr/>
        </p:nvGrpSpPr>
        <p:grpSpPr>
          <a:xfrm>
            <a:off x="9247209" y="5563513"/>
            <a:ext cx="2529330" cy="388882"/>
            <a:chOff x="8200596" y="5696761"/>
            <a:chExt cx="2529330" cy="388882"/>
          </a:xfrm>
        </p:grpSpPr>
        <p:sp>
          <p:nvSpPr>
            <p:cNvPr id="61" name="正方形/長方形 60">
              <a:extLst>
                <a:ext uri="{FF2B5EF4-FFF2-40B4-BE49-F238E27FC236}">
                  <a16:creationId xmlns:a16="http://schemas.microsoft.com/office/drawing/2014/main" id="{27E92ED9-0E21-DED0-29F2-FE27770305F2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A0A2275A-0130-2092-0D31-2FCEC3552163}"/>
                </a:ext>
              </a:extLst>
            </p:cNvPr>
            <p:cNvSpPr txBox="1"/>
            <p:nvPr/>
          </p:nvSpPr>
          <p:spPr>
            <a:xfrm>
              <a:off x="8884549" y="5752702"/>
              <a:ext cx="18453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Infrastructure Adapters</a:t>
              </a:r>
              <a:endParaRPr kumimoji="1" lang="ja-JP" altLang="en-US" sz="1200" dirty="0"/>
            </a:p>
          </p:txBody>
        </p:sp>
      </p:grp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704E3067-887D-5F2A-9F5C-325EF0EAE0FB}"/>
              </a:ext>
            </a:extLst>
          </p:cNvPr>
          <p:cNvGrpSpPr/>
          <p:nvPr/>
        </p:nvGrpSpPr>
        <p:grpSpPr>
          <a:xfrm>
            <a:off x="9240410" y="4985078"/>
            <a:ext cx="2802227" cy="388882"/>
            <a:chOff x="8200596" y="5696761"/>
            <a:chExt cx="2802227" cy="388882"/>
          </a:xfrm>
        </p:grpSpPr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7E8185B8-D17A-2A85-8D85-E6CD2C6213A4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67" name="テキスト ボックス 66">
              <a:extLst>
                <a:ext uri="{FF2B5EF4-FFF2-40B4-BE49-F238E27FC236}">
                  <a16:creationId xmlns:a16="http://schemas.microsoft.com/office/drawing/2014/main" id="{D30EA470-A2EA-F4C5-C585-7881695D08FE}"/>
                </a:ext>
              </a:extLst>
            </p:cNvPr>
            <p:cNvSpPr txBox="1"/>
            <p:nvPr/>
          </p:nvSpPr>
          <p:spPr>
            <a:xfrm>
              <a:off x="8891348" y="5747815"/>
              <a:ext cx="21114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Application Business Rules</a:t>
              </a:r>
              <a:endParaRPr kumimoji="1" lang="ja-JP" altLang="en-US" sz="1200" dirty="0"/>
            </a:p>
          </p:txBody>
        </p:sp>
      </p:grpSp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E94B87E-897A-7216-3DF6-C0ED2471F926}"/>
              </a:ext>
            </a:extLst>
          </p:cNvPr>
          <p:cNvGrpSpPr/>
          <p:nvPr/>
        </p:nvGrpSpPr>
        <p:grpSpPr>
          <a:xfrm>
            <a:off x="9240410" y="4387093"/>
            <a:ext cx="2731308" cy="388882"/>
            <a:chOff x="8200596" y="5696761"/>
            <a:chExt cx="2731308" cy="388882"/>
          </a:xfrm>
        </p:grpSpPr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80ED7EC9-AE2E-D90E-12A3-F8B0D24A1000}"/>
                </a:ext>
              </a:extLst>
            </p:cNvPr>
            <p:cNvSpPr/>
            <p:nvPr/>
          </p:nvSpPr>
          <p:spPr>
            <a:xfrm>
              <a:off x="8200596" y="5696761"/>
              <a:ext cx="683953" cy="38888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0" bIns="0" rtlCol="0" anchor="t"/>
            <a:lstStyle/>
            <a:p>
              <a:pPr algn="ctr"/>
              <a:endParaRPr kumimoji="1" lang="ja-JP" altLang="en-US" sz="1100" dirty="0"/>
            </a:p>
          </p:txBody>
        </p:sp>
        <p:sp>
          <p:nvSpPr>
            <p:cNvPr id="70" name="テキスト ボックス 69">
              <a:extLst>
                <a:ext uri="{FF2B5EF4-FFF2-40B4-BE49-F238E27FC236}">
                  <a16:creationId xmlns:a16="http://schemas.microsoft.com/office/drawing/2014/main" id="{EA3F8B82-A81B-5434-36EA-A95867238C82}"/>
                </a:ext>
              </a:extLst>
            </p:cNvPr>
            <p:cNvSpPr txBox="1"/>
            <p:nvPr/>
          </p:nvSpPr>
          <p:spPr>
            <a:xfrm>
              <a:off x="8884549" y="5751073"/>
              <a:ext cx="2047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Enterprise Business Rules</a:t>
              </a:r>
              <a:endParaRPr kumimoji="1" lang="ja-JP" altLang="en-US" sz="1200" dirty="0"/>
            </a:p>
          </p:txBody>
        </p:sp>
      </p:grp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F0314780-4F17-A06A-7223-B296B009172D}"/>
              </a:ext>
            </a:extLst>
          </p:cNvPr>
          <p:cNvSpPr/>
          <p:nvPr/>
        </p:nvSpPr>
        <p:spPr>
          <a:xfrm>
            <a:off x="9569470" y="4387093"/>
            <a:ext cx="355827" cy="3888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316DFB80-B758-E183-910A-E465FB0EC362}"/>
              </a:ext>
            </a:extLst>
          </p:cNvPr>
          <p:cNvCxnSpPr>
            <a:cxnSpLocks/>
          </p:cNvCxnSpPr>
          <p:nvPr/>
        </p:nvCxnSpPr>
        <p:spPr>
          <a:xfrm flipH="1">
            <a:off x="9225581" y="964712"/>
            <a:ext cx="533852" cy="0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107778CC-6F4F-6BDC-556A-B7181E6379DE}"/>
              </a:ext>
            </a:extLst>
          </p:cNvPr>
          <p:cNvSpPr txBox="1"/>
          <p:nvPr/>
        </p:nvSpPr>
        <p:spPr>
          <a:xfrm>
            <a:off x="9775445" y="8279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/>
              <a:t>関連</a:t>
            </a: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831E460-E00E-64E1-23D7-B63E0E801A42}"/>
              </a:ext>
            </a:extLst>
          </p:cNvPr>
          <p:cNvSpPr/>
          <p:nvPr/>
        </p:nvSpPr>
        <p:spPr>
          <a:xfrm>
            <a:off x="7356784" y="4558220"/>
            <a:ext cx="1133959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AuthenticationFilter</a:t>
            </a:r>
            <a:endParaRPr kumimoji="1" lang="ja-JP" altLang="en-US" sz="800" dirty="0"/>
          </a:p>
        </p:txBody>
      </p:sp>
      <p:cxnSp>
        <p:nvCxnSpPr>
          <p:cNvPr id="115" name="直線矢印コネクタ 114">
            <a:extLst>
              <a:ext uri="{FF2B5EF4-FFF2-40B4-BE49-F238E27FC236}">
                <a16:creationId xmlns:a16="http://schemas.microsoft.com/office/drawing/2014/main" id="{7BE2FBCF-C9EF-5C62-49BC-17BF2D27A84B}"/>
              </a:ext>
            </a:extLst>
          </p:cNvPr>
          <p:cNvCxnSpPr>
            <a:cxnSpLocks/>
            <a:stCxn id="143" idx="1"/>
          </p:cNvCxnSpPr>
          <p:nvPr/>
        </p:nvCxnSpPr>
        <p:spPr>
          <a:xfrm flipH="1" flipV="1">
            <a:off x="4477567" y="5463965"/>
            <a:ext cx="692806" cy="47560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楕円 155">
            <a:extLst>
              <a:ext uri="{FF2B5EF4-FFF2-40B4-BE49-F238E27FC236}">
                <a16:creationId xmlns:a16="http://schemas.microsoft.com/office/drawing/2014/main" id="{4FEB4A41-839C-DCAF-4AB2-B48668FFB88B}"/>
              </a:ext>
            </a:extLst>
          </p:cNvPr>
          <p:cNvSpPr/>
          <p:nvPr/>
        </p:nvSpPr>
        <p:spPr>
          <a:xfrm>
            <a:off x="9455782" y="1847763"/>
            <a:ext cx="2042444" cy="185627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0" bIns="0" rtlCol="0" anchor="t"/>
          <a:lstStyle/>
          <a:p>
            <a:pPr algn="ctr"/>
            <a:endParaRPr kumimoji="1" lang="ja-JP" altLang="en-US" sz="11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B239456-9299-9BEA-61CC-095203476765}"/>
              </a:ext>
            </a:extLst>
          </p:cNvPr>
          <p:cNvSpPr txBox="1"/>
          <p:nvPr/>
        </p:nvSpPr>
        <p:spPr>
          <a:xfrm>
            <a:off x="7601122" y="5083971"/>
            <a:ext cx="1604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クライアント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AF6BA52-1CE8-445A-1730-2C31BFE3D0C5}"/>
              </a:ext>
            </a:extLst>
          </p:cNvPr>
          <p:cNvSpPr txBox="1"/>
          <p:nvPr/>
        </p:nvSpPr>
        <p:spPr>
          <a:xfrm>
            <a:off x="5207113" y="6122524"/>
            <a:ext cx="1412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solidFill>
                  <a:srgbClr val="FF0000"/>
                </a:solidFill>
              </a:rPr>
              <a:t>gRPC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76E0049-8301-10EF-C136-7541C2575112}"/>
              </a:ext>
            </a:extLst>
          </p:cNvPr>
          <p:cNvSpPr/>
          <p:nvPr/>
        </p:nvSpPr>
        <p:spPr>
          <a:xfrm>
            <a:off x="10059389" y="2657907"/>
            <a:ext cx="846312" cy="2235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ViewModel</a:t>
            </a:r>
            <a:endParaRPr kumimoji="1" lang="ja-JP" altLang="en-US" sz="900" dirty="0"/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B7ECB3-2E85-61A4-FDF0-29DA80771D2E}"/>
              </a:ext>
            </a:extLst>
          </p:cNvPr>
          <p:cNvCxnSpPr>
            <a:cxnSpLocks/>
            <a:stCxn id="22" idx="1"/>
            <a:endCxn id="8" idx="3"/>
          </p:cNvCxnSpPr>
          <p:nvPr/>
        </p:nvCxnSpPr>
        <p:spPr>
          <a:xfrm flipH="1">
            <a:off x="8866859" y="2769667"/>
            <a:ext cx="1192530" cy="1468742"/>
          </a:xfrm>
          <a:prstGeom prst="straightConnector1">
            <a:avLst/>
          </a:prstGeom>
          <a:ln w="12700">
            <a:solidFill>
              <a:srgbClr val="FF0000"/>
            </a:solidFill>
            <a:prstDash val="solid"/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D1B7F8A6-8C53-BE0D-B31D-6C03C4D47644}"/>
              </a:ext>
            </a:extLst>
          </p:cNvPr>
          <p:cNvSpPr txBox="1"/>
          <p:nvPr/>
        </p:nvSpPr>
        <p:spPr>
          <a:xfrm>
            <a:off x="9996675" y="2053595"/>
            <a:ext cx="9717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購買ドメイン</a:t>
            </a: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2236B579-ABA9-F86F-455D-E895A362BABE}"/>
              </a:ext>
            </a:extLst>
          </p:cNvPr>
          <p:cNvSpPr/>
          <p:nvPr/>
        </p:nvSpPr>
        <p:spPr>
          <a:xfrm>
            <a:off x="3219873" y="5264696"/>
            <a:ext cx="1400128" cy="1921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UserSerializer</a:t>
            </a:r>
            <a:endParaRPr kumimoji="1" lang="ja-JP" altLang="en-US" sz="800" dirty="0"/>
          </a:p>
        </p:txBody>
      </p:sp>
      <p:cxnSp>
        <p:nvCxnSpPr>
          <p:cNvPr id="170" name="直線矢印コネクタ 169">
            <a:extLst>
              <a:ext uri="{FF2B5EF4-FFF2-40B4-BE49-F238E27FC236}">
                <a16:creationId xmlns:a16="http://schemas.microsoft.com/office/drawing/2014/main" id="{57C32E88-0BCC-8814-7D98-1AD24B302A0C}"/>
              </a:ext>
            </a:extLst>
          </p:cNvPr>
          <p:cNvCxnSpPr>
            <a:cxnSpLocks/>
            <a:stCxn id="140" idx="0"/>
            <a:endCxn id="62" idx="2"/>
          </p:cNvCxnSpPr>
          <p:nvPr/>
        </p:nvCxnSpPr>
        <p:spPr>
          <a:xfrm flipV="1">
            <a:off x="3919937" y="3305856"/>
            <a:ext cx="1952996" cy="1958840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直線矢印コネクタ 172">
            <a:extLst>
              <a:ext uri="{FF2B5EF4-FFF2-40B4-BE49-F238E27FC236}">
                <a16:creationId xmlns:a16="http://schemas.microsoft.com/office/drawing/2014/main" id="{2D2F992F-5D82-B566-07A1-3FB40804F95E}"/>
              </a:ext>
            </a:extLst>
          </p:cNvPr>
          <p:cNvCxnSpPr>
            <a:cxnSpLocks/>
            <a:stCxn id="30" idx="0"/>
            <a:endCxn id="62" idx="2"/>
          </p:cNvCxnSpPr>
          <p:nvPr/>
        </p:nvCxnSpPr>
        <p:spPr>
          <a:xfrm flipV="1">
            <a:off x="5863888" y="3305856"/>
            <a:ext cx="9045" cy="1116994"/>
          </a:xfrm>
          <a:prstGeom prst="straightConnector1">
            <a:avLst/>
          </a:prstGeom>
          <a:ln w="12700">
            <a:solidFill>
              <a:srgbClr val="FF0000"/>
            </a:solidFill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DC1F985A-379B-0D25-ADAC-1B8F7EDE526A}"/>
              </a:ext>
            </a:extLst>
          </p:cNvPr>
          <p:cNvSpPr/>
          <p:nvPr/>
        </p:nvSpPr>
        <p:spPr>
          <a:xfrm>
            <a:off x="4056077" y="2818701"/>
            <a:ext cx="6455329" cy="3349607"/>
          </a:xfrm>
          <a:custGeom>
            <a:avLst/>
            <a:gdLst>
              <a:gd name="connsiteX0" fmla="*/ 6455329 w 6455329"/>
              <a:gd name="connsiteY0" fmla="*/ 0 h 3349607"/>
              <a:gd name="connsiteX1" fmla="*/ 3779240 w 6455329"/>
              <a:gd name="connsiteY1" fmla="*/ 2269222 h 3349607"/>
              <a:gd name="connsiteX2" fmla="*/ 2273417 w 6455329"/>
              <a:gd name="connsiteY2" fmla="*/ 3284290 h 3349607"/>
              <a:gd name="connsiteX3" fmla="*/ 935373 w 6455329"/>
              <a:gd name="connsiteY3" fmla="*/ 3183622 h 3349607"/>
              <a:gd name="connsiteX4" fmla="*/ 0 w 6455329"/>
              <a:gd name="connsiteY4" fmla="*/ 2655116 h 3349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5329" h="3349607">
                <a:moveTo>
                  <a:pt x="6455329" y="0"/>
                </a:moveTo>
                <a:cubicBezTo>
                  <a:pt x="5465777" y="860920"/>
                  <a:pt x="4476225" y="1721840"/>
                  <a:pt x="3779240" y="2269222"/>
                </a:cubicBezTo>
                <a:cubicBezTo>
                  <a:pt x="3082255" y="2816604"/>
                  <a:pt x="2747395" y="3131890"/>
                  <a:pt x="2273417" y="3284290"/>
                </a:cubicBezTo>
                <a:cubicBezTo>
                  <a:pt x="1799439" y="3436690"/>
                  <a:pt x="1314276" y="3288484"/>
                  <a:pt x="935373" y="3183622"/>
                </a:cubicBezTo>
                <a:cubicBezTo>
                  <a:pt x="556470" y="3078760"/>
                  <a:pt x="278235" y="2866938"/>
                  <a:pt x="0" y="2655116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8CE5AC6B-21D3-A016-FD24-D5B135785307}"/>
              </a:ext>
            </a:extLst>
          </p:cNvPr>
          <p:cNvSpPr txBox="1"/>
          <p:nvPr/>
        </p:nvSpPr>
        <p:spPr>
          <a:xfrm>
            <a:off x="6836566" y="4826484"/>
            <a:ext cx="3036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②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ヘッダーに</a:t>
            </a:r>
            <a:r>
              <a:rPr kumimoji="1" lang="en-US" altLang="ja-JP" sz="1400" dirty="0">
                <a:highlight>
                  <a:srgbClr val="FFFF00"/>
                </a:highlight>
              </a:rPr>
              <a:t>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を付与して呼び出す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45DECAB-D18D-7709-924E-2F2D93612B9B}"/>
              </a:ext>
            </a:extLst>
          </p:cNvPr>
          <p:cNvSpPr txBox="1"/>
          <p:nvPr/>
        </p:nvSpPr>
        <p:spPr>
          <a:xfrm>
            <a:off x="3069257" y="6033070"/>
            <a:ext cx="2210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③</a:t>
            </a:r>
            <a:r>
              <a:rPr kumimoji="1" lang="en-US" altLang="ja-JP" sz="1400" dirty="0">
                <a:highlight>
                  <a:srgbClr val="FFFF00"/>
                </a:highlight>
              </a:rPr>
              <a:t> JWT</a:t>
            </a:r>
            <a:r>
              <a:rPr kumimoji="1" lang="ja-JP" altLang="en-US" sz="1400" dirty="0">
                <a:highlight>
                  <a:srgbClr val="FFFF00"/>
                </a:highlight>
              </a:rPr>
              <a:t>を復号して検証する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4D260BC-C024-2E5D-7C9E-A4AE0E5EA2C6}"/>
              </a:ext>
            </a:extLst>
          </p:cNvPr>
          <p:cNvSpPr txBox="1"/>
          <p:nvPr/>
        </p:nvSpPr>
        <p:spPr>
          <a:xfrm>
            <a:off x="9788435" y="2953195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①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何らかのユーザー操作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E1DEDE-65A9-B35C-FE4E-246EEDAE3F44}"/>
              </a:ext>
            </a:extLst>
          </p:cNvPr>
          <p:cNvSpPr txBox="1"/>
          <p:nvPr/>
        </p:nvSpPr>
        <p:spPr>
          <a:xfrm>
            <a:off x="5819207" y="5556564"/>
            <a:ext cx="3094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highlight>
                  <a:srgbClr val="FFFF00"/>
                </a:highlight>
              </a:rPr>
              <a:t>④</a:t>
            </a:r>
            <a:r>
              <a:rPr kumimoji="1" lang="en-US" altLang="ja-JP" sz="1400" dirty="0">
                <a:highlight>
                  <a:srgbClr val="FFFF00"/>
                </a:highlight>
              </a:rPr>
              <a:t> </a:t>
            </a:r>
            <a:r>
              <a:rPr kumimoji="1" lang="ja-JP" altLang="en-US" sz="1400" dirty="0">
                <a:highlight>
                  <a:srgbClr val="FFFF00"/>
                </a:highlight>
              </a:rPr>
              <a:t>コンテキストに認証情報をセットする</a:t>
            </a:r>
          </a:p>
        </p:txBody>
      </p:sp>
    </p:spTree>
    <p:extLst>
      <p:ext uri="{BB962C8B-B14F-4D97-AF65-F5344CB8AC3E}">
        <p14:creationId xmlns:p14="http://schemas.microsoft.com/office/powerpoint/2010/main" val="4282448239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17493</TotalTime>
  <Words>835</Words>
  <Application>Microsoft Office PowerPoint</Application>
  <PresentationFormat>ワイド画面</PresentationFormat>
  <Paragraphs>381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60</vt:i4>
      </vt:variant>
    </vt:vector>
  </HeadingPairs>
  <TitlesOfParts>
    <vt:vector size="68" baseType="lpstr">
      <vt:lpstr>游ゴシック</vt:lpstr>
      <vt:lpstr>游ゴシック Light</vt:lpstr>
      <vt:lpstr>Arial</vt:lpstr>
      <vt:lpstr>Calibri</vt:lpstr>
      <vt:lpstr>Calibri Light</vt:lpstr>
      <vt:lpstr>Wingdings 2</vt:lpstr>
      <vt:lpstr>HDOfficeLightV0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中村充志</dc:creator>
  <cp:lastModifiedBy>Nakamura Atsushi A (中村 充志)</cp:lastModifiedBy>
  <cp:revision>176</cp:revision>
  <dcterms:created xsi:type="dcterms:W3CDTF">2022-07-28T20:39:41Z</dcterms:created>
  <dcterms:modified xsi:type="dcterms:W3CDTF">2023-04-23T01:59:26Z</dcterms:modified>
</cp:coreProperties>
</file>